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5"/>
  </p:notesMasterIdLst>
  <p:sldIdLst>
    <p:sldId id="434" r:id="rId5"/>
    <p:sldId id="509" r:id="rId6"/>
    <p:sldId id="342" r:id="rId7"/>
    <p:sldId id="510" r:id="rId8"/>
    <p:sldId id="343" r:id="rId9"/>
    <p:sldId id="344" r:id="rId10"/>
    <p:sldId id="345" r:id="rId11"/>
    <p:sldId id="346" r:id="rId12"/>
    <p:sldId id="512" r:id="rId13"/>
    <p:sldId id="347" r:id="rId14"/>
    <p:sldId id="348" r:id="rId15"/>
    <p:sldId id="349" r:id="rId16"/>
    <p:sldId id="284" r:id="rId17"/>
    <p:sldId id="352" r:id="rId18"/>
    <p:sldId id="353" r:id="rId19"/>
    <p:sldId id="354" r:id="rId20"/>
    <p:sldId id="355" r:id="rId21"/>
    <p:sldId id="356" r:id="rId22"/>
    <p:sldId id="294" r:id="rId23"/>
    <p:sldId id="295" r:id="rId24"/>
    <p:sldId id="357" r:id="rId25"/>
    <p:sldId id="358" r:id="rId26"/>
    <p:sldId id="359" r:id="rId27"/>
    <p:sldId id="360" r:id="rId28"/>
    <p:sldId id="511" r:id="rId29"/>
    <p:sldId id="367" r:id="rId30"/>
    <p:sldId id="361" r:id="rId31"/>
    <p:sldId id="362" r:id="rId32"/>
    <p:sldId id="474" r:id="rId33"/>
    <p:sldId id="515" r:id="rId34"/>
    <p:sldId id="368" r:id="rId35"/>
    <p:sldId id="370" r:id="rId36"/>
    <p:sldId id="371" r:id="rId37"/>
    <p:sldId id="372" r:id="rId38"/>
    <p:sldId id="373" r:id="rId39"/>
    <p:sldId id="374" r:id="rId40"/>
    <p:sldId id="376" r:id="rId41"/>
    <p:sldId id="377" r:id="rId42"/>
    <p:sldId id="378" r:id="rId43"/>
    <p:sldId id="389" r:id="rId44"/>
    <p:sldId id="518" r:id="rId45"/>
    <p:sldId id="380" r:id="rId46"/>
    <p:sldId id="516" r:id="rId47"/>
    <p:sldId id="381" r:id="rId48"/>
    <p:sldId id="382" r:id="rId49"/>
    <p:sldId id="383" r:id="rId50"/>
    <p:sldId id="522" r:id="rId51"/>
    <p:sldId id="524" r:id="rId52"/>
    <p:sldId id="525" r:id="rId53"/>
    <p:sldId id="526" r:id="rId54"/>
    <p:sldId id="527" r:id="rId55"/>
    <p:sldId id="519" r:id="rId56"/>
    <p:sldId id="513" r:id="rId57"/>
    <p:sldId id="452" r:id="rId58"/>
    <p:sldId id="384" r:id="rId59"/>
    <p:sldId id="520" r:id="rId60"/>
    <p:sldId id="529" r:id="rId61"/>
    <p:sldId id="530" r:id="rId62"/>
    <p:sldId id="528" r:id="rId63"/>
    <p:sldId id="45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1FF"/>
    <a:srgbClr val="FFCCCC"/>
    <a:srgbClr val="FFF2CC"/>
    <a:srgbClr val="FFCCFF"/>
    <a:srgbClr val="A9C46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61635-F84F-4219-AA8B-0F95F760A5E7}" v="582" dt="2025-08-21T21:29:15.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912" autoAdjust="0"/>
    <p:restoredTop sz="80751" autoAdjust="0"/>
  </p:normalViewPr>
  <p:slideViewPr>
    <p:cSldViewPr snapToGrid="0">
      <p:cViewPr varScale="1">
        <p:scale>
          <a:sx n="89" d="100"/>
          <a:sy n="89" d="100"/>
        </p:scale>
        <p:origin x="63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Brielle" userId="f0ea580a-03ee-4a63-bd84-436803179175" providerId="ADAL" clId="{DE9E95E7-DD48-4577-B012-4035FE8AD1E8}"/>
    <pc:docChg chg="modSld">
      <pc:chgData name="Thompson, Brielle" userId="f0ea580a-03ee-4a63-bd84-436803179175" providerId="ADAL" clId="{DE9E95E7-DD48-4577-B012-4035FE8AD1E8}" dt="2025-08-14T19:13:52.736" v="4" actId="115"/>
      <pc:docMkLst>
        <pc:docMk/>
      </pc:docMkLst>
      <pc:sldChg chg="modSp mod">
        <pc:chgData name="Thompson, Brielle" userId="f0ea580a-03ee-4a63-bd84-436803179175" providerId="ADAL" clId="{DE9E95E7-DD48-4577-B012-4035FE8AD1E8}" dt="2025-08-14T19:13:37.044" v="1" actId="20577"/>
        <pc:sldMkLst>
          <pc:docMk/>
          <pc:sldMk cId="2472309090" sldId="434"/>
        </pc:sldMkLst>
        <pc:spChg chg="mod">
          <ac:chgData name="Thompson, Brielle" userId="f0ea580a-03ee-4a63-bd84-436803179175" providerId="ADAL" clId="{DE9E95E7-DD48-4577-B012-4035FE8AD1E8}" dt="2025-08-14T19:13:37.044" v="1" actId="20577"/>
          <ac:spMkLst>
            <pc:docMk/>
            <pc:sldMk cId="2472309090" sldId="434"/>
            <ac:spMk id="2" creationId="{6AE23848-0866-067B-5C85-225EDB126BA1}"/>
          </ac:spMkLst>
        </pc:spChg>
      </pc:sldChg>
      <pc:sldChg chg="modSp">
        <pc:chgData name="Thompson, Brielle" userId="f0ea580a-03ee-4a63-bd84-436803179175" providerId="ADAL" clId="{DE9E95E7-DD48-4577-B012-4035FE8AD1E8}" dt="2025-08-14T19:13:52.736" v="4" actId="115"/>
        <pc:sldMkLst>
          <pc:docMk/>
          <pc:sldMk cId="1972088792" sldId="452"/>
        </pc:sldMkLst>
        <pc:graphicFrameChg chg="mod">
          <ac:chgData name="Thompson, Brielle" userId="f0ea580a-03ee-4a63-bd84-436803179175" providerId="ADAL" clId="{DE9E95E7-DD48-4577-B012-4035FE8AD1E8}" dt="2025-08-14T19:13:52.736" v="4" actId="115"/>
          <ac:graphicFrameMkLst>
            <pc:docMk/>
            <pc:sldMk cId="1972088792" sldId="452"/>
            <ac:graphicFrameMk id="5" creationId="{F064ADAB-75C7-5015-D427-2B0C35D721B5}"/>
          </ac:graphicFrameMkLst>
        </pc:graphicFrameChg>
      </pc:sldChg>
    </pc:docChg>
  </pc:docChgLst>
  <pc:docChgLst>
    <pc:chgData name="Thompson, Brielle" userId="f0ea580a-03ee-4a63-bd84-436803179175" providerId="ADAL" clId="{C94DD28B-28B7-4518-A47B-C6498B309B45}"/>
    <pc:docChg chg="modSld">
      <pc:chgData name="Thompson, Brielle" userId="f0ea580a-03ee-4a63-bd84-436803179175" providerId="ADAL" clId="{C94DD28B-28B7-4518-A47B-C6498B309B45}" dt="2025-08-14T19:09:08.966" v="16" actId="115"/>
      <pc:docMkLst>
        <pc:docMk/>
      </pc:docMkLst>
      <pc:sldChg chg="modSp mod">
        <pc:chgData name="Thompson, Brielle" userId="f0ea580a-03ee-4a63-bd84-436803179175" providerId="ADAL" clId="{C94DD28B-28B7-4518-A47B-C6498B309B45}" dt="2025-08-14T19:08:52.031" v="12" actId="1076"/>
        <pc:sldMkLst>
          <pc:docMk/>
          <pc:sldMk cId="2342776510" sldId="291"/>
        </pc:sldMkLst>
      </pc:sldChg>
      <pc:sldChg chg="modSp mod">
        <pc:chgData name="Thompson, Brielle" userId="f0ea580a-03ee-4a63-bd84-436803179175" providerId="ADAL" clId="{C94DD28B-28B7-4518-A47B-C6498B309B45}" dt="2025-08-14T19:08:47.703" v="11" actId="20577"/>
        <pc:sldMkLst>
          <pc:docMk/>
          <pc:sldMk cId="2472309090" sldId="434"/>
        </pc:sldMkLst>
        <pc:spChg chg="mod">
          <ac:chgData name="Thompson, Brielle" userId="f0ea580a-03ee-4a63-bd84-436803179175" providerId="ADAL" clId="{C94DD28B-28B7-4518-A47B-C6498B309B45}" dt="2025-08-14T19:08:47.703" v="11" actId="20577"/>
          <ac:spMkLst>
            <pc:docMk/>
            <pc:sldMk cId="2472309090" sldId="434"/>
            <ac:spMk id="2" creationId="{6AE23848-0866-067B-5C85-225EDB126BA1}"/>
          </ac:spMkLst>
        </pc:spChg>
      </pc:sldChg>
      <pc:sldChg chg="modSp">
        <pc:chgData name="Thompson, Brielle" userId="f0ea580a-03ee-4a63-bd84-436803179175" providerId="ADAL" clId="{C94DD28B-28B7-4518-A47B-C6498B309B45}" dt="2025-08-14T19:09:08.966" v="16" actId="115"/>
        <pc:sldMkLst>
          <pc:docMk/>
          <pc:sldMk cId="1972088792" sldId="452"/>
        </pc:sldMkLst>
        <pc:graphicFrameChg chg="mod">
          <ac:chgData name="Thompson, Brielle" userId="f0ea580a-03ee-4a63-bd84-436803179175" providerId="ADAL" clId="{C94DD28B-28B7-4518-A47B-C6498B309B45}" dt="2025-08-14T19:09:08.966" v="16" actId="115"/>
          <ac:graphicFrameMkLst>
            <pc:docMk/>
            <pc:sldMk cId="1972088792" sldId="452"/>
            <ac:graphicFrameMk id="5" creationId="{F064ADAB-75C7-5015-D427-2B0C35D721B5}"/>
          </ac:graphicFrameMkLst>
        </pc:graphicFrameChg>
      </pc:sldChg>
    </pc:docChg>
  </pc:docChgLst>
  <pc:docChgLst>
    <pc:chgData name="Thompson, Brielle" userId="f0ea580a-03ee-4a63-bd84-436803179175" providerId="ADAL" clId="{A4161635-F84F-4219-AA8B-0F95F760A5E7}"/>
    <pc:docChg chg="undo custSel addSld delSld modSld sldOrd">
      <pc:chgData name="Thompson, Brielle" userId="f0ea580a-03ee-4a63-bd84-436803179175" providerId="ADAL" clId="{A4161635-F84F-4219-AA8B-0F95F760A5E7}" dt="2025-08-21T21:32:42.966" v="4735" actId="1076"/>
      <pc:docMkLst>
        <pc:docMk/>
      </pc:docMkLst>
      <pc:sldChg chg="addSp modSp add mod">
        <pc:chgData name="Thompson, Brielle" userId="f0ea580a-03ee-4a63-bd84-436803179175" providerId="ADAL" clId="{A4161635-F84F-4219-AA8B-0F95F760A5E7}" dt="2025-08-21T17:21:14.049" v="1101" actId="20577"/>
        <pc:sldMkLst>
          <pc:docMk/>
          <pc:sldMk cId="2364749644" sldId="284"/>
        </pc:sldMkLst>
        <pc:spChg chg="mod">
          <ac:chgData name="Thompson, Brielle" userId="f0ea580a-03ee-4a63-bd84-436803179175" providerId="ADAL" clId="{A4161635-F84F-4219-AA8B-0F95F760A5E7}" dt="2025-08-21T17:21:14.049" v="1101" actId="20577"/>
          <ac:spMkLst>
            <pc:docMk/>
            <pc:sldMk cId="2364749644" sldId="284"/>
            <ac:spMk id="3" creationId="{E152B7CB-A0D2-3938-8677-28F25833ADBF}"/>
          </ac:spMkLst>
        </pc:spChg>
        <pc:spChg chg="add mod">
          <ac:chgData name="Thompson, Brielle" userId="f0ea580a-03ee-4a63-bd84-436803179175" providerId="ADAL" clId="{A4161635-F84F-4219-AA8B-0F95F760A5E7}" dt="2025-08-21T17:20:36.070" v="1066" actId="20577"/>
          <ac:spMkLst>
            <pc:docMk/>
            <pc:sldMk cId="2364749644" sldId="284"/>
            <ac:spMk id="7" creationId="{C658B450-D799-9930-9B88-D08C58B3C4BC}"/>
          </ac:spMkLst>
        </pc:spChg>
        <pc:picChg chg="mod">
          <ac:chgData name="Thompson, Brielle" userId="f0ea580a-03ee-4a63-bd84-436803179175" providerId="ADAL" clId="{A4161635-F84F-4219-AA8B-0F95F760A5E7}" dt="2025-08-21T17:20:00.117" v="1009" actId="14100"/>
          <ac:picMkLst>
            <pc:docMk/>
            <pc:sldMk cId="2364749644" sldId="284"/>
            <ac:picMk id="4" creationId="{3FF643CA-1455-D8A5-8DAA-F46D05ECA528}"/>
          </ac:picMkLst>
        </pc:picChg>
        <pc:picChg chg="mod">
          <ac:chgData name="Thompson, Brielle" userId="f0ea580a-03ee-4a63-bd84-436803179175" providerId="ADAL" clId="{A4161635-F84F-4219-AA8B-0F95F760A5E7}" dt="2025-08-21T17:20:01.990" v="1010" actId="1076"/>
          <ac:picMkLst>
            <pc:docMk/>
            <pc:sldMk cId="2364749644" sldId="284"/>
            <ac:picMk id="5" creationId="{5D37C480-E141-4A16-A9D2-44BE8B9EC50C}"/>
          </ac:picMkLst>
        </pc:picChg>
      </pc:sldChg>
      <pc:sldChg chg="del">
        <pc:chgData name="Thompson, Brielle" userId="f0ea580a-03ee-4a63-bd84-436803179175" providerId="ADAL" clId="{A4161635-F84F-4219-AA8B-0F95F760A5E7}" dt="2025-08-21T16:22:20.034" v="0" actId="47"/>
        <pc:sldMkLst>
          <pc:docMk/>
          <pc:sldMk cId="2342776510" sldId="291"/>
        </pc:sldMkLst>
      </pc:sldChg>
      <pc:sldChg chg="add">
        <pc:chgData name="Thompson, Brielle" userId="f0ea580a-03ee-4a63-bd84-436803179175" providerId="ADAL" clId="{A4161635-F84F-4219-AA8B-0F95F760A5E7}" dt="2025-08-21T16:22:23.213" v="1"/>
        <pc:sldMkLst>
          <pc:docMk/>
          <pc:sldMk cId="1705319358" sldId="294"/>
        </pc:sldMkLst>
      </pc:sldChg>
      <pc:sldChg chg="add">
        <pc:chgData name="Thompson, Brielle" userId="f0ea580a-03ee-4a63-bd84-436803179175" providerId="ADAL" clId="{A4161635-F84F-4219-AA8B-0F95F760A5E7}" dt="2025-08-21T16:22:23.213" v="1"/>
        <pc:sldMkLst>
          <pc:docMk/>
          <pc:sldMk cId="2657686862" sldId="295"/>
        </pc:sldMkLst>
      </pc:sldChg>
      <pc:sldChg chg="modSp add del mod">
        <pc:chgData name="Thompson, Brielle" userId="f0ea580a-03ee-4a63-bd84-436803179175" providerId="ADAL" clId="{A4161635-F84F-4219-AA8B-0F95F760A5E7}" dt="2025-08-21T21:29:42.120" v="4714" actId="47"/>
        <pc:sldMkLst>
          <pc:docMk/>
          <pc:sldMk cId="0" sldId="296"/>
        </pc:sldMkLst>
        <pc:spChg chg="mod">
          <ac:chgData name="Thompson, Brielle" userId="f0ea580a-03ee-4a63-bd84-436803179175" providerId="ADAL" clId="{A4161635-F84F-4219-AA8B-0F95F760A5E7}" dt="2025-08-21T21:26:32.131" v="4588" actId="21"/>
          <ac:spMkLst>
            <pc:docMk/>
            <pc:sldMk cId="0" sldId="296"/>
            <ac:spMk id="637" creationId="{00000000-0000-0000-0000-000000000000}"/>
          </ac:spMkLst>
        </pc:spChg>
      </pc:sldChg>
      <pc:sldChg chg="add del">
        <pc:chgData name="Thompson, Brielle" userId="f0ea580a-03ee-4a63-bd84-436803179175" providerId="ADAL" clId="{A4161635-F84F-4219-AA8B-0F95F760A5E7}" dt="2025-08-21T21:29:42.541" v="4715" actId="47"/>
        <pc:sldMkLst>
          <pc:docMk/>
          <pc:sldMk cId="0" sldId="297"/>
        </pc:sldMkLst>
      </pc:sldChg>
      <pc:sldChg chg="add del">
        <pc:chgData name="Thompson, Brielle" userId="f0ea580a-03ee-4a63-bd84-436803179175" providerId="ADAL" clId="{A4161635-F84F-4219-AA8B-0F95F760A5E7}" dt="2025-08-21T21:29:43.343" v="4716" actId="47"/>
        <pc:sldMkLst>
          <pc:docMk/>
          <pc:sldMk cId="0" sldId="298"/>
        </pc:sldMkLst>
      </pc:sldChg>
      <pc:sldChg chg="addSp modSp add mod">
        <pc:chgData name="Thompson, Brielle" userId="f0ea580a-03ee-4a63-bd84-436803179175" providerId="ADAL" clId="{A4161635-F84F-4219-AA8B-0F95F760A5E7}" dt="2025-08-21T16:51:47.899" v="548" actId="207"/>
        <pc:sldMkLst>
          <pc:docMk/>
          <pc:sldMk cId="315161551" sldId="342"/>
        </pc:sldMkLst>
        <pc:spChg chg="add mod">
          <ac:chgData name="Thompson, Brielle" userId="f0ea580a-03ee-4a63-bd84-436803179175" providerId="ADAL" clId="{A4161635-F84F-4219-AA8B-0F95F760A5E7}" dt="2025-08-21T16:51:35.044" v="545" actId="14100"/>
          <ac:spMkLst>
            <pc:docMk/>
            <pc:sldMk cId="315161551" sldId="342"/>
            <ac:spMk id="2" creationId="{B1A24338-4CB2-6882-DE6E-7DE7C8B3E00D}"/>
          </ac:spMkLst>
        </pc:spChg>
        <pc:spChg chg="add mod">
          <ac:chgData name="Thompson, Brielle" userId="f0ea580a-03ee-4a63-bd84-436803179175" providerId="ADAL" clId="{A4161635-F84F-4219-AA8B-0F95F760A5E7}" dt="2025-08-21T16:51:47.899" v="548" actId="207"/>
          <ac:spMkLst>
            <pc:docMk/>
            <pc:sldMk cId="315161551" sldId="342"/>
            <ac:spMk id="3" creationId="{D1949D21-9836-A586-432A-98A36009ABDF}"/>
          </ac:spMkLst>
        </pc:spChg>
        <pc:spChg chg="mod">
          <ac:chgData name="Thompson, Brielle" userId="f0ea580a-03ee-4a63-bd84-436803179175" providerId="ADAL" clId="{A4161635-F84F-4219-AA8B-0F95F760A5E7}" dt="2025-08-21T16:51:47.899" v="548" actId="207"/>
          <ac:spMkLst>
            <pc:docMk/>
            <pc:sldMk cId="315161551" sldId="342"/>
            <ac:spMk id="6" creationId="{000D6200-F35A-3892-70FB-0438F0553F7A}"/>
          </ac:spMkLst>
        </pc:spChg>
        <pc:picChg chg="mod">
          <ac:chgData name="Thompson, Brielle" userId="f0ea580a-03ee-4a63-bd84-436803179175" providerId="ADAL" clId="{A4161635-F84F-4219-AA8B-0F95F760A5E7}" dt="2025-08-21T16:51:22.381" v="540" actId="1076"/>
          <ac:picMkLst>
            <pc:docMk/>
            <pc:sldMk cId="315161551" sldId="342"/>
            <ac:picMk id="4" creationId="{E6827130-5F1A-E334-4E69-398B9B44D57A}"/>
          </ac:picMkLst>
        </pc:picChg>
      </pc:sldChg>
      <pc:sldChg chg="modSp add mod">
        <pc:chgData name="Thompson, Brielle" userId="f0ea580a-03ee-4a63-bd84-436803179175" providerId="ADAL" clId="{A4161635-F84F-4219-AA8B-0F95F760A5E7}" dt="2025-08-21T17:02:49.239" v="709" actId="313"/>
        <pc:sldMkLst>
          <pc:docMk/>
          <pc:sldMk cId="1774863394" sldId="343"/>
        </pc:sldMkLst>
        <pc:spChg chg="mod">
          <ac:chgData name="Thompson, Brielle" userId="f0ea580a-03ee-4a63-bd84-436803179175" providerId="ADAL" clId="{A4161635-F84F-4219-AA8B-0F95F760A5E7}" dt="2025-08-21T17:02:49.239" v="709" actId="313"/>
          <ac:spMkLst>
            <pc:docMk/>
            <pc:sldMk cId="1774863394" sldId="343"/>
            <ac:spMk id="3" creationId="{8782987B-3E2C-5286-A017-9A3015ED8A38}"/>
          </ac:spMkLst>
        </pc:spChg>
      </pc:sldChg>
      <pc:sldChg chg="addSp modSp add mod modAnim">
        <pc:chgData name="Thompson, Brielle" userId="f0ea580a-03ee-4a63-bd84-436803179175" providerId="ADAL" clId="{A4161635-F84F-4219-AA8B-0F95F760A5E7}" dt="2025-08-21T17:19:11.015" v="1008"/>
        <pc:sldMkLst>
          <pc:docMk/>
          <pc:sldMk cId="541670632" sldId="344"/>
        </pc:sldMkLst>
        <pc:spChg chg="mod">
          <ac:chgData name="Thompson, Brielle" userId="f0ea580a-03ee-4a63-bd84-436803179175" providerId="ADAL" clId="{A4161635-F84F-4219-AA8B-0F95F760A5E7}" dt="2025-08-21T17:16:31.960" v="876" actId="27636"/>
          <ac:spMkLst>
            <pc:docMk/>
            <pc:sldMk cId="541670632" sldId="344"/>
            <ac:spMk id="3" creationId="{2A9B7BB6-12F6-BAAF-63C4-4E04F0858326}"/>
          </ac:spMkLst>
        </pc:spChg>
        <pc:spChg chg="add mod">
          <ac:chgData name="Thompson, Brielle" userId="f0ea580a-03ee-4a63-bd84-436803179175" providerId="ADAL" clId="{A4161635-F84F-4219-AA8B-0F95F760A5E7}" dt="2025-08-21T17:19:08.221" v="1007" actId="1076"/>
          <ac:spMkLst>
            <pc:docMk/>
            <pc:sldMk cId="541670632" sldId="344"/>
            <ac:spMk id="7" creationId="{0ED178FD-D59D-8FB6-8919-7DD268A03E30}"/>
          </ac:spMkLst>
        </pc:spChg>
      </pc:sldChg>
      <pc:sldChg chg="add">
        <pc:chgData name="Thompson, Brielle" userId="f0ea580a-03ee-4a63-bd84-436803179175" providerId="ADAL" clId="{A4161635-F84F-4219-AA8B-0F95F760A5E7}" dt="2025-08-21T16:22:23.213" v="1"/>
        <pc:sldMkLst>
          <pc:docMk/>
          <pc:sldMk cId="2764438189" sldId="345"/>
        </pc:sldMkLst>
      </pc:sldChg>
      <pc:sldChg chg="add">
        <pc:chgData name="Thompson, Brielle" userId="f0ea580a-03ee-4a63-bd84-436803179175" providerId="ADAL" clId="{A4161635-F84F-4219-AA8B-0F95F760A5E7}" dt="2025-08-21T16:22:23.213" v="1"/>
        <pc:sldMkLst>
          <pc:docMk/>
          <pc:sldMk cId="1425875268" sldId="346"/>
        </pc:sldMkLst>
      </pc:sldChg>
      <pc:sldChg chg="add">
        <pc:chgData name="Thompson, Brielle" userId="f0ea580a-03ee-4a63-bd84-436803179175" providerId="ADAL" clId="{A4161635-F84F-4219-AA8B-0F95F760A5E7}" dt="2025-08-21T16:22:23.213" v="1"/>
        <pc:sldMkLst>
          <pc:docMk/>
          <pc:sldMk cId="2315528902" sldId="347"/>
        </pc:sldMkLst>
      </pc:sldChg>
      <pc:sldChg chg="add">
        <pc:chgData name="Thompson, Brielle" userId="f0ea580a-03ee-4a63-bd84-436803179175" providerId="ADAL" clId="{A4161635-F84F-4219-AA8B-0F95F760A5E7}" dt="2025-08-21T16:22:23.213" v="1"/>
        <pc:sldMkLst>
          <pc:docMk/>
          <pc:sldMk cId="1387012293" sldId="348"/>
        </pc:sldMkLst>
      </pc:sldChg>
      <pc:sldChg chg="add">
        <pc:chgData name="Thompson, Brielle" userId="f0ea580a-03ee-4a63-bd84-436803179175" providerId="ADAL" clId="{A4161635-F84F-4219-AA8B-0F95F760A5E7}" dt="2025-08-21T16:22:23.213" v="1"/>
        <pc:sldMkLst>
          <pc:docMk/>
          <pc:sldMk cId="845573447" sldId="349"/>
        </pc:sldMkLst>
      </pc:sldChg>
      <pc:sldChg chg="addSp delSp modSp add mod">
        <pc:chgData name="Thompson, Brielle" userId="f0ea580a-03ee-4a63-bd84-436803179175" providerId="ADAL" clId="{A4161635-F84F-4219-AA8B-0F95F760A5E7}" dt="2025-08-21T17:26:23.682" v="1135" actId="478"/>
        <pc:sldMkLst>
          <pc:docMk/>
          <pc:sldMk cId="3677021096" sldId="352"/>
        </pc:sldMkLst>
        <pc:spChg chg="mod">
          <ac:chgData name="Thompson, Brielle" userId="f0ea580a-03ee-4a63-bd84-436803179175" providerId="ADAL" clId="{A4161635-F84F-4219-AA8B-0F95F760A5E7}" dt="2025-08-21T17:25:02.812" v="1110" actId="1076"/>
          <ac:spMkLst>
            <pc:docMk/>
            <pc:sldMk cId="3677021096" sldId="352"/>
            <ac:spMk id="5" creationId="{B99604D3-0580-5F4B-EC2E-F0CC788A1780}"/>
          </ac:spMkLst>
        </pc:spChg>
        <pc:spChg chg="mod">
          <ac:chgData name="Thompson, Brielle" userId="f0ea580a-03ee-4a63-bd84-436803179175" providerId="ADAL" clId="{A4161635-F84F-4219-AA8B-0F95F760A5E7}" dt="2025-08-21T17:25:02.812" v="1110" actId="1076"/>
          <ac:spMkLst>
            <pc:docMk/>
            <pc:sldMk cId="3677021096" sldId="352"/>
            <ac:spMk id="7" creationId="{C702DC58-AC41-8E51-8988-27C16C45B71B}"/>
          </ac:spMkLst>
        </pc:spChg>
        <pc:spChg chg="add del mod">
          <ac:chgData name="Thompson, Brielle" userId="f0ea580a-03ee-4a63-bd84-436803179175" providerId="ADAL" clId="{A4161635-F84F-4219-AA8B-0F95F760A5E7}" dt="2025-08-21T17:26:23.682" v="1135" actId="478"/>
          <ac:spMkLst>
            <pc:docMk/>
            <pc:sldMk cId="3677021096" sldId="352"/>
            <ac:spMk id="8" creationId="{82338706-E4C8-EBA9-AC27-BC4ECD1DA481}"/>
          </ac:spMkLst>
        </pc:spChg>
        <pc:spChg chg="add del mod">
          <ac:chgData name="Thompson, Brielle" userId="f0ea580a-03ee-4a63-bd84-436803179175" providerId="ADAL" clId="{A4161635-F84F-4219-AA8B-0F95F760A5E7}" dt="2025-08-21T17:26:22.574" v="1134" actId="478"/>
          <ac:spMkLst>
            <pc:docMk/>
            <pc:sldMk cId="3677021096" sldId="352"/>
            <ac:spMk id="9" creationId="{9211BFC7-6D9D-F092-3A4E-1CD1E92625F1}"/>
          </ac:spMkLst>
        </pc:spChg>
      </pc:sldChg>
      <pc:sldChg chg="add">
        <pc:chgData name="Thompson, Brielle" userId="f0ea580a-03ee-4a63-bd84-436803179175" providerId="ADAL" clId="{A4161635-F84F-4219-AA8B-0F95F760A5E7}" dt="2025-08-21T16:22:23.213" v="1"/>
        <pc:sldMkLst>
          <pc:docMk/>
          <pc:sldMk cId="1946163422" sldId="353"/>
        </pc:sldMkLst>
      </pc:sldChg>
      <pc:sldChg chg="addSp delSp modSp add mod modAnim">
        <pc:chgData name="Thompson, Brielle" userId="f0ea580a-03ee-4a63-bd84-436803179175" providerId="ADAL" clId="{A4161635-F84F-4219-AA8B-0F95F760A5E7}" dt="2025-08-21T19:19:35.977" v="1724" actId="20577"/>
        <pc:sldMkLst>
          <pc:docMk/>
          <pc:sldMk cId="3722717729" sldId="354"/>
        </pc:sldMkLst>
        <pc:spChg chg="mod">
          <ac:chgData name="Thompson, Brielle" userId="f0ea580a-03ee-4a63-bd84-436803179175" providerId="ADAL" clId="{A4161635-F84F-4219-AA8B-0F95F760A5E7}" dt="2025-08-21T17:33:33.095" v="1295" actId="1076"/>
          <ac:spMkLst>
            <pc:docMk/>
            <pc:sldMk cId="3722717729" sldId="354"/>
            <ac:spMk id="3" creationId="{30A3DC1D-113B-C6EB-8554-78AE4F43379E}"/>
          </ac:spMkLst>
        </pc:spChg>
        <pc:spChg chg="mod">
          <ac:chgData name="Thompson, Brielle" userId="f0ea580a-03ee-4a63-bd84-436803179175" providerId="ADAL" clId="{A4161635-F84F-4219-AA8B-0F95F760A5E7}" dt="2025-08-21T17:33:18.054" v="1283" actId="1076"/>
          <ac:spMkLst>
            <pc:docMk/>
            <pc:sldMk cId="3722717729" sldId="354"/>
            <ac:spMk id="11" creationId="{E69390A4-6192-15B3-4C31-267142AD33B6}"/>
          </ac:spMkLst>
        </pc:spChg>
        <pc:spChg chg="mod">
          <ac:chgData name="Thompson, Brielle" userId="f0ea580a-03ee-4a63-bd84-436803179175" providerId="ADAL" clId="{A4161635-F84F-4219-AA8B-0F95F760A5E7}" dt="2025-08-21T19:19:35.977" v="1724" actId="20577"/>
          <ac:spMkLst>
            <pc:docMk/>
            <pc:sldMk cId="3722717729" sldId="354"/>
            <ac:spMk id="17" creationId="{D7DB4420-E6A8-25D6-3094-1FE4EFC6EDF2}"/>
          </ac:spMkLst>
        </pc:spChg>
        <pc:spChg chg="add del mod">
          <ac:chgData name="Thompson, Brielle" userId="f0ea580a-03ee-4a63-bd84-436803179175" providerId="ADAL" clId="{A4161635-F84F-4219-AA8B-0F95F760A5E7}" dt="2025-08-21T17:28:38.863" v="1138" actId="478"/>
          <ac:spMkLst>
            <pc:docMk/>
            <pc:sldMk cId="3722717729" sldId="354"/>
            <ac:spMk id="18" creationId="{F485607E-4A9C-7986-617C-4DF566F718B5}"/>
          </ac:spMkLst>
        </pc:spChg>
        <pc:spChg chg="add mod">
          <ac:chgData name="Thompson, Brielle" userId="f0ea580a-03ee-4a63-bd84-436803179175" providerId="ADAL" clId="{A4161635-F84F-4219-AA8B-0F95F760A5E7}" dt="2025-08-21T17:29:08.121" v="1155" actId="207"/>
          <ac:spMkLst>
            <pc:docMk/>
            <pc:sldMk cId="3722717729" sldId="354"/>
            <ac:spMk id="19" creationId="{21772CAC-4AD2-83F4-7970-513AB7C91A7D}"/>
          </ac:spMkLst>
        </pc:spChg>
        <pc:spChg chg="add mod">
          <ac:chgData name="Thompson, Brielle" userId="f0ea580a-03ee-4a63-bd84-436803179175" providerId="ADAL" clId="{A4161635-F84F-4219-AA8B-0F95F760A5E7}" dt="2025-08-21T17:29:20.389" v="1163" actId="1036"/>
          <ac:spMkLst>
            <pc:docMk/>
            <pc:sldMk cId="3722717729" sldId="354"/>
            <ac:spMk id="20" creationId="{1EA4DA52-8CC5-B93D-1303-4E13DC5533D9}"/>
          </ac:spMkLst>
        </pc:spChg>
        <pc:spChg chg="add mod">
          <ac:chgData name="Thompson, Brielle" userId="f0ea580a-03ee-4a63-bd84-436803179175" providerId="ADAL" clId="{A4161635-F84F-4219-AA8B-0F95F760A5E7}" dt="2025-08-21T17:29:22.384" v="1164" actId="20577"/>
          <ac:spMkLst>
            <pc:docMk/>
            <pc:sldMk cId="3722717729" sldId="354"/>
            <ac:spMk id="21" creationId="{26CE0AC2-67EE-E453-5557-94B78BD94956}"/>
          </ac:spMkLst>
        </pc:spChg>
        <pc:spChg chg="add mod">
          <ac:chgData name="Thompson, Brielle" userId="f0ea580a-03ee-4a63-bd84-436803179175" providerId="ADAL" clId="{A4161635-F84F-4219-AA8B-0F95F760A5E7}" dt="2025-08-21T17:29:31.077" v="1168" actId="20577"/>
          <ac:spMkLst>
            <pc:docMk/>
            <pc:sldMk cId="3722717729" sldId="354"/>
            <ac:spMk id="22" creationId="{EFD4F610-9887-132D-E1BE-01C812C27AB6}"/>
          </ac:spMkLst>
        </pc:spChg>
        <pc:spChg chg="add mod">
          <ac:chgData name="Thompson, Brielle" userId="f0ea580a-03ee-4a63-bd84-436803179175" providerId="ADAL" clId="{A4161635-F84F-4219-AA8B-0F95F760A5E7}" dt="2025-08-21T17:30:01.380" v="1185" actId="1036"/>
          <ac:spMkLst>
            <pc:docMk/>
            <pc:sldMk cId="3722717729" sldId="354"/>
            <ac:spMk id="23" creationId="{D9267F5B-BA4E-77F6-07A9-1FD63FB5C7DD}"/>
          </ac:spMkLst>
        </pc:spChg>
        <pc:spChg chg="add mod">
          <ac:chgData name="Thompson, Brielle" userId="f0ea580a-03ee-4a63-bd84-436803179175" providerId="ADAL" clId="{A4161635-F84F-4219-AA8B-0F95F760A5E7}" dt="2025-08-21T17:29:48.341" v="1179" actId="1035"/>
          <ac:spMkLst>
            <pc:docMk/>
            <pc:sldMk cId="3722717729" sldId="354"/>
            <ac:spMk id="24" creationId="{A45658EA-22CB-C3E5-A1F9-039ED5CCB0CA}"/>
          </ac:spMkLst>
        </pc:spChg>
        <pc:spChg chg="add mod">
          <ac:chgData name="Thompson, Brielle" userId="f0ea580a-03ee-4a63-bd84-436803179175" providerId="ADAL" clId="{A4161635-F84F-4219-AA8B-0F95F760A5E7}" dt="2025-08-21T17:29:56.238" v="1182" actId="20577"/>
          <ac:spMkLst>
            <pc:docMk/>
            <pc:sldMk cId="3722717729" sldId="354"/>
            <ac:spMk id="25" creationId="{0B918FEE-20DE-9C0E-496C-361BC1205308}"/>
          </ac:spMkLst>
        </pc:spChg>
        <pc:spChg chg="add mod">
          <ac:chgData name="Thompson, Brielle" userId="f0ea580a-03ee-4a63-bd84-436803179175" providerId="ADAL" clId="{A4161635-F84F-4219-AA8B-0F95F760A5E7}" dt="2025-08-21T17:32:50.006" v="1279" actId="1037"/>
          <ac:spMkLst>
            <pc:docMk/>
            <pc:sldMk cId="3722717729" sldId="354"/>
            <ac:spMk id="26" creationId="{35573CEC-CF7C-3A0D-5A69-03D240DDA62A}"/>
          </ac:spMkLst>
        </pc:spChg>
        <pc:spChg chg="add del mod">
          <ac:chgData name="Thompson, Brielle" userId="f0ea580a-03ee-4a63-bd84-436803179175" providerId="ADAL" clId="{A4161635-F84F-4219-AA8B-0F95F760A5E7}" dt="2025-08-21T17:30:42.825" v="1200" actId="478"/>
          <ac:spMkLst>
            <pc:docMk/>
            <pc:sldMk cId="3722717729" sldId="354"/>
            <ac:spMk id="27" creationId="{4D6A4454-F63F-2019-0E8F-94D4D77E404E}"/>
          </ac:spMkLst>
        </pc:spChg>
        <pc:spChg chg="add mod">
          <ac:chgData name="Thompson, Brielle" userId="f0ea580a-03ee-4a63-bd84-436803179175" providerId="ADAL" clId="{A4161635-F84F-4219-AA8B-0F95F760A5E7}" dt="2025-08-21T17:33:43.041" v="1296" actId="20577"/>
          <ac:spMkLst>
            <pc:docMk/>
            <pc:sldMk cId="3722717729" sldId="354"/>
            <ac:spMk id="28" creationId="{364BDDF1-7789-1E28-6E2E-BDD19B3896F4}"/>
          </ac:spMkLst>
        </pc:spChg>
        <pc:spChg chg="add mod">
          <ac:chgData name="Thompson, Brielle" userId="f0ea580a-03ee-4a63-bd84-436803179175" providerId="ADAL" clId="{A4161635-F84F-4219-AA8B-0F95F760A5E7}" dt="2025-08-21T17:33:04.644" v="1282" actId="1035"/>
          <ac:spMkLst>
            <pc:docMk/>
            <pc:sldMk cId="3722717729" sldId="354"/>
            <ac:spMk id="29" creationId="{CF6F44EC-4689-1AE1-00CC-81F58AB86C11}"/>
          </ac:spMkLst>
        </pc:spChg>
        <pc:spChg chg="add mod">
          <ac:chgData name="Thompson, Brielle" userId="f0ea580a-03ee-4a63-bd84-436803179175" providerId="ADAL" clId="{A4161635-F84F-4219-AA8B-0F95F760A5E7}" dt="2025-08-21T17:33:45.521" v="1298" actId="20577"/>
          <ac:spMkLst>
            <pc:docMk/>
            <pc:sldMk cId="3722717729" sldId="354"/>
            <ac:spMk id="30" creationId="{B7AF2831-3FC7-CFAA-8EEB-7F35B0682935}"/>
          </ac:spMkLst>
        </pc:spChg>
        <pc:graphicFrameChg chg="mod modGraphic">
          <ac:chgData name="Thompson, Brielle" userId="f0ea580a-03ee-4a63-bd84-436803179175" providerId="ADAL" clId="{A4161635-F84F-4219-AA8B-0F95F760A5E7}" dt="2025-08-21T17:32:23.242" v="1268" actId="14100"/>
          <ac:graphicFrameMkLst>
            <pc:docMk/>
            <pc:sldMk cId="3722717729" sldId="354"/>
            <ac:graphicFrameMk id="9" creationId="{F26E1235-30BA-EDBF-DFDF-4E385A326371}"/>
          </ac:graphicFrameMkLst>
        </pc:graphicFrameChg>
      </pc:sldChg>
      <pc:sldChg chg="modSp add mod">
        <pc:chgData name="Thompson, Brielle" userId="f0ea580a-03ee-4a63-bd84-436803179175" providerId="ADAL" clId="{A4161635-F84F-4219-AA8B-0F95F760A5E7}" dt="2025-08-21T16:38:20.972" v="508" actId="20577"/>
        <pc:sldMkLst>
          <pc:docMk/>
          <pc:sldMk cId="2629426227" sldId="355"/>
        </pc:sldMkLst>
        <pc:spChg chg="mod">
          <ac:chgData name="Thompson, Brielle" userId="f0ea580a-03ee-4a63-bd84-436803179175" providerId="ADAL" clId="{A4161635-F84F-4219-AA8B-0F95F760A5E7}" dt="2025-08-21T16:38:20.972" v="508" actId="20577"/>
          <ac:spMkLst>
            <pc:docMk/>
            <pc:sldMk cId="2629426227" sldId="355"/>
            <ac:spMk id="6" creationId="{DBC8304F-338A-207A-9ACE-A65895350421}"/>
          </ac:spMkLst>
        </pc:spChg>
      </pc:sldChg>
      <pc:sldChg chg="add">
        <pc:chgData name="Thompson, Brielle" userId="f0ea580a-03ee-4a63-bd84-436803179175" providerId="ADAL" clId="{A4161635-F84F-4219-AA8B-0F95F760A5E7}" dt="2025-08-21T16:22:23.213" v="1"/>
        <pc:sldMkLst>
          <pc:docMk/>
          <pc:sldMk cId="1972329265" sldId="356"/>
        </pc:sldMkLst>
      </pc:sldChg>
      <pc:sldChg chg="add">
        <pc:chgData name="Thompson, Brielle" userId="f0ea580a-03ee-4a63-bd84-436803179175" providerId="ADAL" clId="{A4161635-F84F-4219-AA8B-0F95F760A5E7}" dt="2025-08-21T16:22:23.213" v="1"/>
        <pc:sldMkLst>
          <pc:docMk/>
          <pc:sldMk cId="584907379" sldId="357"/>
        </pc:sldMkLst>
      </pc:sldChg>
      <pc:sldChg chg="addSp modSp add mod modAnim">
        <pc:chgData name="Thompson, Brielle" userId="f0ea580a-03ee-4a63-bd84-436803179175" providerId="ADAL" clId="{A4161635-F84F-4219-AA8B-0F95F760A5E7}" dt="2025-08-21T19:19:47.966" v="1744" actId="20577"/>
        <pc:sldMkLst>
          <pc:docMk/>
          <pc:sldMk cId="2628070229" sldId="358"/>
        </pc:sldMkLst>
        <pc:spChg chg="mod">
          <ac:chgData name="Thompson, Brielle" userId="f0ea580a-03ee-4a63-bd84-436803179175" providerId="ADAL" clId="{A4161635-F84F-4219-AA8B-0F95F760A5E7}" dt="2025-08-21T19:19:47.966" v="1744" actId="20577"/>
          <ac:spMkLst>
            <pc:docMk/>
            <pc:sldMk cId="2628070229" sldId="358"/>
            <ac:spMk id="5" creationId="{51396235-1612-A002-52F6-7141DD7A18CE}"/>
          </ac:spMkLst>
        </pc:spChg>
        <pc:spChg chg="add mod">
          <ac:chgData name="Thompson, Brielle" userId="f0ea580a-03ee-4a63-bd84-436803179175" providerId="ADAL" clId="{A4161635-F84F-4219-AA8B-0F95F760A5E7}" dt="2025-08-21T17:35:31.677" v="1325" actId="14100"/>
          <ac:spMkLst>
            <pc:docMk/>
            <pc:sldMk cId="2628070229" sldId="358"/>
            <ac:spMk id="6" creationId="{065B51AF-1C8C-65FE-364F-B40D6D5661FC}"/>
          </ac:spMkLst>
        </pc:spChg>
        <pc:spChg chg="add mod">
          <ac:chgData name="Thompson, Brielle" userId="f0ea580a-03ee-4a63-bd84-436803179175" providerId="ADAL" clId="{A4161635-F84F-4219-AA8B-0F95F760A5E7}" dt="2025-08-21T17:35:45.668" v="1352" actId="1076"/>
          <ac:spMkLst>
            <pc:docMk/>
            <pc:sldMk cId="2628070229" sldId="358"/>
            <ac:spMk id="8" creationId="{6B816DE4-9D50-9F1D-CA77-AF30BD5CB9E1}"/>
          </ac:spMkLst>
        </pc:spChg>
        <pc:spChg chg="add mod">
          <ac:chgData name="Thompson, Brielle" userId="f0ea580a-03ee-4a63-bd84-436803179175" providerId="ADAL" clId="{A4161635-F84F-4219-AA8B-0F95F760A5E7}" dt="2025-08-21T17:37:12.397" v="1458" actId="14100"/>
          <ac:spMkLst>
            <pc:docMk/>
            <pc:sldMk cId="2628070229" sldId="358"/>
            <ac:spMk id="9" creationId="{F90B0FE2-0B34-ED81-2227-31C56ABE7838}"/>
          </ac:spMkLst>
        </pc:spChg>
        <pc:spChg chg="add mod">
          <ac:chgData name="Thompson, Brielle" userId="f0ea580a-03ee-4a63-bd84-436803179175" providerId="ADAL" clId="{A4161635-F84F-4219-AA8B-0F95F760A5E7}" dt="2025-08-21T17:37:32.916" v="1469" actId="14100"/>
          <ac:spMkLst>
            <pc:docMk/>
            <pc:sldMk cId="2628070229" sldId="358"/>
            <ac:spMk id="11" creationId="{109B0E7F-350F-C952-6056-98A2588A3AF9}"/>
          </ac:spMkLst>
        </pc:spChg>
        <pc:graphicFrameChg chg="mod modGraphic">
          <ac:chgData name="Thompson, Brielle" userId="f0ea580a-03ee-4a63-bd84-436803179175" providerId="ADAL" clId="{A4161635-F84F-4219-AA8B-0F95F760A5E7}" dt="2025-08-21T17:37:05.002" v="1454" actId="404"/>
          <ac:graphicFrameMkLst>
            <pc:docMk/>
            <pc:sldMk cId="2628070229" sldId="358"/>
            <ac:graphicFrameMk id="7" creationId="{F171A548-E398-E495-84E9-2679654E7B2D}"/>
          </ac:graphicFrameMkLst>
        </pc:graphicFrameChg>
        <pc:cxnChg chg="add mod">
          <ac:chgData name="Thompson, Brielle" userId="f0ea580a-03ee-4a63-bd84-436803179175" providerId="ADAL" clId="{A4161635-F84F-4219-AA8B-0F95F760A5E7}" dt="2025-08-21T17:37:45.888" v="1472" actId="1582"/>
          <ac:cxnSpMkLst>
            <pc:docMk/>
            <pc:sldMk cId="2628070229" sldId="358"/>
            <ac:cxnSpMk id="13" creationId="{C9F732AB-504D-5AEF-E895-42A4DD447192}"/>
          </ac:cxnSpMkLst>
        </pc:cxnChg>
      </pc:sldChg>
      <pc:sldChg chg="add">
        <pc:chgData name="Thompson, Brielle" userId="f0ea580a-03ee-4a63-bd84-436803179175" providerId="ADAL" clId="{A4161635-F84F-4219-AA8B-0F95F760A5E7}" dt="2025-08-21T16:22:23.213" v="1"/>
        <pc:sldMkLst>
          <pc:docMk/>
          <pc:sldMk cId="3647364942" sldId="359"/>
        </pc:sldMkLst>
      </pc:sldChg>
      <pc:sldChg chg="addSp delSp modSp add mod">
        <pc:chgData name="Thompson, Brielle" userId="f0ea580a-03ee-4a63-bd84-436803179175" providerId="ADAL" clId="{A4161635-F84F-4219-AA8B-0F95F760A5E7}" dt="2025-08-21T17:35:25.522" v="1322" actId="21"/>
        <pc:sldMkLst>
          <pc:docMk/>
          <pc:sldMk cId="4290994172" sldId="360"/>
        </pc:sldMkLst>
        <pc:spChg chg="add del mod">
          <ac:chgData name="Thompson, Brielle" userId="f0ea580a-03ee-4a63-bd84-436803179175" providerId="ADAL" clId="{A4161635-F84F-4219-AA8B-0F95F760A5E7}" dt="2025-08-21T17:35:25.522" v="1322" actId="21"/>
          <ac:spMkLst>
            <pc:docMk/>
            <pc:sldMk cId="4290994172" sldId="360"/>
            <ac:spMk id="7" creationId="{065B51AF-1C8C-65FE-364F-B40D6D5661FC}"/>
          </ac:spMkLst>
        </pc:spChg>
        <pc:spChg chg="add del mod">
          <ac:chgData name="Thompson, Brielle" userId="f0ea580a-03ee-4a63-bd84-436803179175" providerId="ADAL" clId="{A4161635-F84F-4219-AA8B-0F95F760A5E7}" dt="2025-08-21T17:35:25.522" v="1322" actId="21"/>
          <ac:spMkLst>
            <pc:docMk/>
            <pc:sldMk cId="4290994172" sldId="360"/>
            <ac:spMk id="8" creationId="{6B816DE4-9D50-9F1D-CA77-AF30BD5CB9E1}"/>
          </ac:spMkLst>
        </pc:spChg>
      </pc:sldChg>
      <pc:sldChg chg="add">
        <pc:chgData name="Thompson, Brielle" userId="f0ea580a-03ee-4a63-bd84-436803179175" providerId="ADAL" clId="{A4161635-F84F-4219-AA8B-0F95F760A5E7}" dt="2025-08-21T16:22:23.213" v="1"/>
        <pc:sldMkLst>
          <pc:docMk/>
          <pc:sldMk cId="3632415215" sldId="361"/>
        </pc:sldMkLst>
      </pc:sldChg>
      <pc:sldChg chg="add">
        <pc:chgData name="Thompson, Brielle" userId="f0ea580a-03ee-4a63-bd84-436803179175" providerId="ADAL" clId="{A4161635-F84F-4219-AA8B-0F95F760A5E7}" dt="2025-08-21T16:22:23.213" v="1"/>
        <pc:sldMkLst>
          <pc:docMk/>
          <pc:sldMk cId="2439342816" sldId="362"/>
        </pc:sldMkLst>
      </pc:sldChg>
      <pc:sldChg chg="delSp modSp add del mod">
        <pc:chgData name="Thompson, Brielle" userId="f0ea580a-03ee-4a63-bd84-436803179175" providerId="ADAL" clId="{A4161635-F84F-4219-AA8B-0F95F760A5E7}" dt="2025-08-21T19:22:52.720" v="1886" actId="47"/>
        <pc:sldMkLst>
          <pc:docMk/>
          <pc:sldMk cId="1607427923" sldId="366"/>
        </pc:sldMkLst>
        <pc:spChg chg="del">
          <ac:chgData name="Thompson, Brielle" userId="f0ea580a-03ee-4a63-bd84-436803179175" providerId="ADAL" clId="{A4161635-F84F-4219-AA8B-0F95F760A5E7}" dt="2025-08-21T19:20:30.149" v="1746" actId="478"/>
          <ac:spMkLst>
            <pc:docMk/>
            <pc:sldMk cId="1607427923" sldId="366"/>
            <ac:spMk id="4" creationId="{53DE7D93-44A5-B132-85C7-D2DB7D6D7E0B}"/>
          </ac:spMkLst>
        </pc:spChg>
        <pc:spChg chg="del">
          <ac:chgData name="Thompson, Brielle" userId="f0ea580a-03ee-4a63-bd84-436803179175" providerId="ADAL" clId="{A4161635-F84F-4219-AA8B-0F95F760A5E7}" dt="2025-08-21T19:20:36.470" v="1747" actId="478"/>
          <ac:spMkLst>
            <pc:docMk/>
            <pc:sldMk cId="1607427923" sldId="366"/>
            <ac:spMk id="6" creationId="{2D5ECAD9-7821-8DE7-16DB-D64C95159F22}"/>
          </ac:spMkLst>
        </pc:spChg>
        <pc:picChg chg="mod">
          <ac:chgData name="Thompson, Brielle" userId="f0ea580a-03ee-4a63-bd84-436803179175" providerId="ADAL" clId="{A4161635-F84F-4219-AA8B-0F95F760A5E7}" dt="2025-08-21T19:20:50.573" v="1755" actId="1076"/>
          <ac:picMkLst>
            <pc:docMk/>
            <pc:sldMk cId="1607427923" sldId="366"/>
            <ac:picMk id="13" creationId="{114BFCC5-EA26-BA42-29A6-E19B4F0355F9}"/>
          </ac:picMkLst>
        </pc:picChg>
      </pc:sldChg>
      <pc:sldChg chg="addSp modSp add mod ord">
        <pc:chgData name="Thompson, Brielle" userId="f0ea580a-03ee-4a63-bd84-436803179175" providerId="ADAL" clId="{A4161635-F84F-4219-AA8B-0F95F760A5E7}" dt="2025-08-21T19:23:06.154" v="1889" actId="207"/>
        <pc:sldMkLst>
          <pc:docMk/>
          <pc:sldMk cId="1187640874" sldId="367"/>
        </pc:sldMkLst>
        <pc:spChg chg="add mod">
          <ac:chgData name="Thompson, Brielle" userId="f0ea580a-03ee-4a63-bd84-436803179175" providerId="ADAL" clId="{A4161635-F84F-4219-AA8B-0F95F760A5E7}" dt="2025-08-21T19:23:06.154" v="1889" actId="207"/>
          <ac:spMkLst>
            <pc:docMk/>
            <pc:sldMk cId="1187640874" sldId="367"/>
            <ac:spMk id="2" creationId="{D39CFA00-E1A8-5189-7D94-62C00C978950}"/>
          </ac:spMkLst>
        </pc:spChg>
      </pc:sldChg>
      <pc:sldChg chg="add">
        <pc:chgData name="Thompson, Brielle" userId="f0ea580a-03ee-4a63-bd84-436803179175" providerId="ADAL" clId="{A4161635-F84F-4219-AA8B-0F95F760A5E7}" dt="2025-08-21T16:22:23.213" v="1"/>
        <pc:sldMkLst>
          <pc:docMk/>
          <pc:sldMk cId="3027024620" sldId="368"/>
        </pc:sldMkLst>
      </pc:sldChg>
      <pc:sldChg chg="add">
        <pc:chgData name="Thompson, Brielle" userId="f0ea580a-03ee-4a63-bd84-436803179175" providerId="ADAL" clId="{A4161635-F84F-4219-AA8B-0F95F760A5E7}" dt="2025-08-21T16:22:23.213" v="1"/>
        <pc:sldMkLst>
          <pc:docMk/>
          <pc:sldMk cId="1084199190" sldId="370"/>
        </pc:sldMkLst>
      </pc:sldChg>
      <pc:sldChg chg="add">
        <pc:chgData name="Thompson, Brielle" userId="f0ea580a-03ee-4a63-bd84-436803179175" providerId="ADAL" clId="{A4161635-F84F-4219-AA8B-0F95F760A5E7}" dt="2025-08-21T16:22:23.213" v="1"/>
        <pc:sldMkLst>
          <pc:docMk/>
          <pc:sldMk cId="915140820" sldId="371"/>
        </pc:sldMkLst>
      </pc:sldChg>
      <pc:sldChg chg="add">
        <pc:chgData name="Thompson, Brielle" userId="f0ea580a-03ee-4a63-bd84-436803179175" providerId="ADAL" clId="{A4161635-F84F-4219-AA8B-0F95F760A5E7}" dt="2025-08-21T16:22:23.213" v="1"/>
        <pc:sldMkLst>
          <pc:docMk/>
          <pc:sldMk cId="3508644314" sldId="372"/>
        </pc:sldMkLst>
      </pc:sldChg>
      <pc:sldChg chg="add">
        <pc:chgData name="Thompson, Brielle" userId="f0ea580a-03ee-4a63-bd84-436803179175" providerId="ADAL" clId="{A4161635-F84F-4219-AA8B-0F95F760A5E7}" dt="2025-08-21T16:22:23.213" v="1"/>
        <pc:sldMkLst>
          <pc:docMk/>
          <pc:sldMk cId="3357825240" sldId="373"/>
        </pc:sldMkLst>
      </pc:sldChg>
      <pc:sldChg chg="add">
        <pc:chgData name="Thompson, Brielle" userId="f0ea580a-03ee-4a63-bd84-436803179175" providerId="ADAL" clId="{A4161635-F84F-4219-AA8B-0F95F760A5E7}" dt="2025-08-21T16:22:23.213" v="1"/>
        <pc:sldMkLst>
          <pc:docMk/>
          <pc:sldMk cId="1671631692" sldId="374"/>
        </pc:sldMkLst>
      </pc:sldChg>
      <pc:sldChg chg="add">
        <pc:chgData name="Thompson, Brielle" userId="f0ea580a-03ee-4a63-bd84-436803179175" providerId="ADAL" clId="{A4161635-F84F-4219-AA8B-0F95F760A5E7}" dt="2025-08-21T16:22:23.213" v="1"/>
        <pc:sldMkLst>
          <pc:docMk/>
          <pc:sldMk cId="2888381262" sldId="376"/>
        </pc:sldMkLst>
      </pc:sldChg>
      <pc:sldChg chg="add">
        <pc:chgData name="Thompson, Brielle" userId="f0ea580a-03ee-4a63-bd84-436803179175" providerId="ADAL" clId="{A4161635-F84F-4219-AA8B-0F95F760A5E7}" dt="2025-08-21T16:22:23.213" v="1"/>
        <pc:sldMkLst>
          <pc:docMk/>
          <pc:sldMk cId="2349326578" sldId="377"/>
        </pc:sldMkLst>
      </pc:sldChg>
      <pc:sldChg chg="add">
        <pc:chgData name="Thompson, Brielle" userId="f0ea580a-03ee-4a63-bd84-436803179175" providerId="ADAL" clId="{A4161635-F84F-4219-AA8B-0F95F760A5E7}" dt="2025-08-21T16:22:23.213" v="1"/>
        <pc:sldMkLst>
          <pc:docMk/>
          <pc:sldMk cId="2556158452" sldId="378"/>
        </pc:sldMkLst>
      </pc:sldChg>
      <pc:sldChg chg="add">
        <pc:chgData name="Thompson, Brielle" userId="f0ea580a-03ee-4a63-bd84-436803179175" providerId="ADAL" clId="{A4161635-F84F-4219-AA8B-0F95F760A5E7}" dt="2025-08-21T16:22:23.213" v="1"/>
        <pc:sldMkLst>
          <pc:docMk/>
          <pc:sldMk cId="588505741" sldId="380"/>
        </pc:sldMkLst>
      </pc:sldChg>
      <pc:sldChg chg="add">
        <pc:chgData name="Thompson, Brielle" userId="f0ea580a-03ee-4a63-bd84-436803179175" providerId="ADAL" clId="{A4161635-F84F-4219-AA8B-0F95F760A5E7}" dt="2025-08-21T16:22:23.213" v="1"/>
        <pc:sldMkLst>
          <pc:docMk/>
          <pc:sldMk cId="1269892092" sldId="381"/>
        </pc:sldMkLst>
      </pc:sldChg>
      <pc:sldChg chg="add">
        <pc:chgData name="Thompson, Brielle" userId="f0ea580a-03ee-4a63-bd84-436803179175" providerId="ADAL" clId="{A4161635-F84F-4219-AA8B-0F95F760A5E7}" dt="2025-08-21T16:22:23.213" v="1"/>
        <pc:sldMkLst>
          <pc:docMk/>
          <pc:sldMk cId="2165586211" sldId="382"/>
        </pc:sldMkLst>
      </pc:sldChg>
      <pc:sldChg chg="add">
        <pc:chgData name="Thompson, Brielle" userId="f0ea580a-03ee-4a63-bd84-436803179175" providerId="ADAL" clId="{A4161635-F84F-4219-AA8B-0F95F760A5E7}" dt="2025-08-21T16:22:23.213" v="1"/>
        <pc:sldMkLst>
          <pc:docMk/>
          <pc:sldMk cId="3198289892" sldId="383"/>
        </pc:sldMkLst>
      </pc:sldChg>
      <pc:sldChg chg="add del">
        <pc:chgData name="Thompson, Brielle" userId="f0ea580a-03ee-4a63-bd84-436803179175" providerId="ADAL" clId="{A4161635-F84F-4219-AA8B-0F95F760A5E7}" dt="2025-08-21T20:35:04.016" v="3732" actId="47"/>
        <pc:sldMkLst>
          <pc:docMk/>
          <pc:sldMk cId="327328319" sldId="387"/>
        </pc:sldMkLst>
      </pc:sldChg>
      <pc:sldChg chg="addSp delSp modSp add mod ord">
        <pc:chgData name="Thompson, Brielle" userId="f0ea580a-03ee-4a63-bd84-436803179175" providerId="ADAL" clId="{A4161635-F84F-4219-AA8B-0F95F760A5E7}" dt="2025-08-21T20:36:19.834" v="3780"/>
        <pc:sldMkLst>
          <pc:docMk/>
          <pc:sldMk cId="1659161307" sldId="389"/>
        </pc:sldMkLst>
        <pc:spChg chg="add del mod">
          <ac:chgData name="Thompson, Brielle" userId="f0ea580a-03ee-4a63-bd84-436803179175" providerId="ADAL" clId="{A4161635-F84F-4219-AA8B-0F95F760A5E7}" dt="2025-08-21T20:35:29.783" v="3751" actId="478"/>
          <ac:spMkLst>
            <pc:docMk/>
            <pc:sldMk cId="1659161307" sldId="389"/>
            <ac:spMk id="4" creationId="{1662AABC-F417-A694-5FEF-FB91E805BBAB}"/>
          </ac:spMkLst>
        </pc:spChg>
        <pc:spChg chg="add mod">
          <ac:chgData name="Thompson, Brielle" userId="f0ea580a-03ee-4a63-bd84-436803179175" providerId="ADAL" clId="{A4161635-F84F-4219-AA8B-0F95F760A5E7}" dt="2025-08-21T20:35:49.492" v="3775" actId="1076"/>
          <ac:spMkLst>
            <pc:docMk/>
            <pc:sldMk cId="1659161307" sldId="389"/>
            <ac:spMk id="6" creationId="{56002105-7B62-8CB1-D748-C4F9E5E0D7F2}"/>
          </ac:spMkLst>
        </pc:spChg>
        <pc:spChg chg="mod">
          <ac:chgData name="Thompson, Brielle" userId="f0ea580a-03ee-4a63-bd84-436803179175" providerId="ADAL" clId="{A4161635-F84F-4219-AA8B-0F95F760A5E7}" dt="2025-08-21T20:35:34.958" v="3753" actId="1076"/>
          <ac:spMkLst>
            <pc:docMk/>
            <pc:sldMk cId="1659161307" sldId="389"/>
            <ac:spMk id="55" creationId="{4AC5EF85-CB6A-C949-CBD0-B1F60B328C5D}"/>
          </ac:spMkLst>
        </pc:spChg>
        <pc:spChg chg="del">
          <ac:chgData name="Thompson, Brielle" userId="f0ea580a-03ee-4a63-bd84-436803179175" providerId="ADAL" clId="{A4161635-F84F-4219-AA8B-0F95F760A5E7}" dt="2025-08-21T20:35:28.683" v="3750" actId="478"/>
          <ac:spMkLst>
            <pc:docMk/>
            <pc:sldMk cId="1659161307" sldId="389"/>
            <ac:spMk id="140" creationId="{50207D9F-A402-86C1-AAB0-D90730D6A6C7}"/>
          </ac:spMkLst>
        </pc:spChg>
        <pc:spChg chg="del">
          <ac:chgData name="Thompson, Brielle" userId="f0ea580a-03ee-4a63-bd84-436803179175" providerId="ADAL" clId="{A4161635-F84F-4219-AA8B-0F95F760A5E7}" dt="2025-08-21T20:35:11.078" v="3733" actId="478"/>
          <ac:spMkLst>
            <pc:docMk/>
            <pc:sldMk cId="1659161307" sldId="389"/>
            <ac:spMk id="158" creationId="{0B9DFB74-A925-A5A5-05C9-BC1987ECFD26}"/>
          </ac:spMkLst>
        </pc:spChg>
        <pc:picChg chg="del">
          <ac:chgData name="Thompson, Brielle" userId="f0ea580a-03ee-4a63-bd84-436803179175" providerId="ADAL" clId="{A4161635-F84F-4219-AA8B-0F95F760A5E7}" dt="2025-08-21T20:35:30.228" v="3752" actId="478"/>
          <ac:picMkLst>
            <pc:docMk/>
            <pc:sldMk cId="1659161307" sldId="389"/>
            <ac:picMk id="141" creationId="{4A64FE5A-85D9-28E4-F8F6-E67CDF4A1DCA}"/>
          </ac:picMkLst>
        </pc:picChg>
      </pc:sldChg>
      <pc:sldChg chg="add del">
        <pc:chgData name="Thompson, Brielle" userId="f0ea580a-03ee-4a63-bd84-436803179175" providerId="ADAL" clId="{A4161635-F84F-4219-AA8B-0F95F760A5E7}" dt="2025-08-21T21:22:45.557" v="4492" actId="47"/>
        <pc:sldMkLst>
          <pc:docMk/>
          <pc:sldMk cId="1017852246" sldId="430"/>
        </pc:sldMkLst>
      </pc:sldChg>
      <pc:sldChg chg="modSp mod">
        <pc:chgData name="Thompson, Brielle" userId="f0ea580a-03ee-4a63-bd84-436803179175" providerId="ADAL" clId="{A4161635-F84F-4219-AA8B-0F95F760A5E7}" dt="2025-08-21T21:32:42.966" v="4735" actId="1076"/>
        <pc:sldMkLst>
          <pc:docMk/>
          <pc:sldMk cId="2472309090" sldId="434"/>
        </pc:sldMkLst>
        <pc:spChg chg="mod">
          <ac:chgData name="Thompson, Brielle" userId="f0ea580a-03ee-4a63-bd84-436803179175" providerId="ADAL" clId="{A4161635-F84F-4219-AA8B-0F95F760A5E7}" dt="2025-08-21T21:32:42.966" v="4735" actId="1076"/>
          <ac:spMkLst>
            <pc:docMk/>
            <pc:sldMk cId="2472309090" sldId="434"/>
            <ac:spMk id="2" creationId="{6AE23848-0866-067B-5C85-225EDB126BA1}"/>
          </ac:spMkLst>
        </pc:spChg>
      </pc:sldChg>
      <pc:sldChg chg="add del ord">
        <pc:chgData name="Thompson, Brielle" userId="f0ea580a-03ee-4a63-bd84-436803179175" providerId="ADAL" clId="{A4161635-F84F-4219-AA8B-0F95F760A5E7}" dt="2025-08-21T19:48:21.330" v="2176" actId="2696"/>
        <pc:sldMkLst>
          <pc:docMk/>
          <pc:sldMk cId="3247257364" sldId="435"/>
        </pc:sldMkLst>
      </pc:sldChg>
      <pc:sldChg chg="modSp">
        <pc:chgData name="Thompson, Brielle" userId="f0ea580a-03ee-4a63-bd84-436803179175" providerId="ADAL" clId="{A4161635-F84F-4219-AA8B-0F95F760A5E7}" dt="2025-08-21T19:45:34.794" v="2172" actId="115"/>
        <pc:sldMkLst>
          <pc:docMk/>
          <pc:sldMk cId="1972088792" sldId="452"/>
        </pc:sldMkLst>
        <pc:graphicFrameChg chg="mod">
          <ac:chgData name="Thompson, Brielle" userId="f0ea580a-03ee-4a63-bd84-436803179175" providerId="ADAL" clId="{A4161635-F84F-4219-AA8B-0F95F760A5E7}" dt="2025-08-21T19:45:34.794" v="2172" actId="115"/>
          <ac:graphicFrameMkLst>
            <pc:docMk/>
            <pc:sldMk cId="1972088792" sldId="452"/>
            <ac:graphicFrameMk id="5" creationId="{F064ADAB-75C7-5015-D427-2B0C35D721B5}"/>
          </ac:graphicFrameMkLst>
        </pc:graphicFrameChg>
      </pc:sldChg>
      <pc:sldChg chg="ord">
        <pc:chgData name="Thompson, Brielle" userId="f0ea580a-03ee-4a63-bd84-436803179175" providerId="ADAL" clId="{A4161635-F84F-4219-AA8B-0F95F760A5E7}" dt="2025-08-21T21:10:14.161" v="4146"/>
        <pc:sldMkLst>
          <pc:docMk/>
          <pc:sldMk cId="3019933041" sldId="459"/>
        </pc:sldMkLst>
      </pc:sldChg>
      <pc:sldChg chg="add del">
        <pc:chgData name="Thompson, Brielle" userId="f0ea580a-03ee-4a63-bd84-436803179175" providerId="ADAL" clId="{A4161635-F84F-4219-AA8B-0F95F760A5E7}" dt="2025-08-21T20:35:59.820" v="3776" actId="47"/>
        <pc:sldMkLst>
          <pc:docMk/>
          <pc:sldMk cId="1424567975" sldId="460"/>
        </pc:sldMkLst>
      </pc:sldChg>
      <pc:sldChg chg="addSp delSp modSp add mod">
        <pc:chgData name="Thompson, Brielle" userId="f0ea580a-03ee-4a63-bd84-436803179175" providerId="ADAL" clId="{A4161635-F84F-4219-AA8B-0F95F760A5E7}" dt="2025-08-21T20:52:17.930" v="3976" actId="1076"/>
        <pc:sldMkLst>
          <pc:docMk/>
          <pc:sldMk cId="233975140" sldId="474"/>
        </pc:sldMkLst>
        <pc:spChg chg="mod">
          <ac:chgData name="Thompson, Brielle" userId="f0ea580a-03ee-4a63-bd84-436803179175" providerId="ADAL" clId="{A4161635-F84F-4219-AA8B-0F95F760A5E7}" dt="2025-08-21T20:08:49.429" v="2994" actId="20577"/>
          <ac:spMkLst>
            <pc:docMk/>
            <pc:sldMk cId="233975140" sldId="474"/>
            <ac:spMk id="3" creationId="{6DEE801D-A2E3-589B-E697-F644B0157D28}"/>
          </ac:spMkLst>
        </pc:spChg>
        <pc:spChg chg="mod">
          <ac:chgData name="Thompson, Brielle" userId="f0ea580a-03ee-4a63-bd84-436803179175" providerId="ADAL" clId="{A4161635-F84F-4219-AA8B-0F95F760A5E7}" dt="2025-08-21T20:41:52.606" v="3813" actId="1076"/>
          <ac:spMkLst>
            <pc:docMk/>
            <pc:sldMk cId="233975140" sldId="474"/>
            <ac:spMk id="4" creationId="{6FC569A6-D8F6-C961-CC35-D5D53612E0E5}"/>
          </ac:spMkLst>
        </pc:spChg>
        <pc:spChg chg="mod">
          <ac:chgData name="Thompson, Brielle" userId="f0ea580a-03ee-4a63-bd84-436803179175" providerId="ADAL" clId="{A4161635-F84F-4219-AA8B-0F95F760A5E7}" dt="2025-08-21T20:52:17.930" v="3976" actId="1076"/>
          <ac:spMkLst>
            <pc:docMk/>
            <pc:sldMk cId="233975140" sldId="474"/>
            <ac:spMk id="5" creationId="{2E475C11-33F2-6A00-74A3-F5AB8F597221}"/>
          </ac:spMkLst>
        </pc:spChg>
        <pc:spChg chg="add del mod">
          <ac:chgData name="Thompson, Brielle" userId="f0ea580a-03ee-4a63-bd84-436803179175" providerId="ADAL" clId="{A4161635-F84F-4219-AA8B-0F95F760A5E7}" dt="2025-08-21T20:10:08.670" v="3048" actId="478"/>
          <ac:spMkLst>
            <pc:docMk/>
            <pc:sldMk cId="233975140" sldId="474"/>
            <ac:spMk id="6" creationId="{A6FFC571-4E9F-743D-FB8D-7E9EDB092A8A}"/>
          </ac:spMkLst>
        </pc:spChg>
        <pc:spChg chg="mod">
          <ac:chgData name="Thompson, Brielle" userId="f0ea580a-03ee-4a63-bd84-436803179175" providerId="ADAL" clId="{A4161635-F84F-4219-AA8B-0F95F760A5E7}" dt="2025-08-21T20:50:36.552" v="3962" actId="20577"/>
          <ac:spMkLst>
            <pc:docMk/>
            <pc:sldMk cId="233975140" sldId="474"/>
            <ac:spMk id="8" creationId="{46E688AA-1B5B-5A39-84E2-108F36A3B348}"/>
          </ac:spMkLst>
        </pc:spChg>
        <pc:spChg chg="mod">
          <ac:chgData name="Thompson, Brielle" userId="f0ea580a-03ee-4a63-bd84-436803179175" providerId="ADAL" clId="{A4161635-F84F-4219-AA8B-0F95F760A5E7}" dt="2025-08-21T20:05:57.080" v="2872" actId="404"/>
          <ac:spMkLst>
            <pc:docMk/>
            <pc:sldMk cId="233975140" sldId="474"/>
            <ac:spMk id="10" creationId="{A2E3C402-6F2F-B783-8226-C298230D54BF}"/>
          </ac:spMkLst>
        </pc:spChg>
        <pc:picChg chg="add mod modCrop">
          <ac:chgData name="Thompson, Brielle" userId="f0ea580a-03ee-4a63-bd84-436803179175" providerId="ADAL" clId="{A4161635-F84F-4219-AA8B-0F95F760A5E7}" dt="2025-08-21T20:13:25.108" v="3109" actId="14100"/>
          <ac:picMkLst>
            <pc:docMk/>
            <pc:sldMk cId="233975140" sldId="474"/>
            <ac:picMk id="7" creationId="{CAAD9ED6-2EE3-CC7B-A450-E3F410015D99}"/>
          </ac:picMkLst>
        </pc:picChg>
        <pc:picChg chg="add mod">
          <ac:chgData name="Thompson, Brielle" userId="f0ea580a-03ee-4a63-bd84-436803179175" providerId="ADAL" clId="{A4161635-F84F-4219-AA8B-0F95F760A5E7}" dt="2025-08-21T20:49:43.250" v="3917" actId="1076"/>
          <ac:picMkLst>
            <pc:docMk/>
            <pc:sldMk cId="233975140" sldId="474"/>
            <ac:picMk id="9" creationId="{4CA78A53-5CC8-1E42-5487-D875152CB61D}"/>
          </ac:picMkLst>
        </pc:picChg>
        <pc:picChg chg="del">
          <ac:chgData name="Thompson, Brielle" userId="f0ea580a-03ee-4a63-bd84-436803179175" providerId="ADAL" clId="{A4161635-F84F-4219-AA8B-0F95F760A5E7}" dt="2025-08-21T19:57:28.493" v="2280" actId="478"/>
          <ac:picMkLst>
            <pc:docMk/>
            <pc:sldMk cId="233975140" sldId="474"/>
            <ac:picMk id="14" creationId="{9B2FED5D-01AE-B20D-15D8-272A12DDA67A}"/>
          </ac:picMkLst>
        </pc:picChg>
      </pc:sldChg>
      <pc:sldChg chg="addSp delSp modSp add mod setBg modAnim">
        <pc:chgData name="Thompson, Brielle" userId="f0ea580a-03ee-4a63-bd84-436803179175" providerId="ADAL" clId="{A4161635-F84F-4219-AA8B-0F95F760A5E7}" dt="2025-08-21T16:31:58.869" v="507" actId="1076"/>
        <pc:sldMkLst>
          <pc:docMk/>
          <pc:sldMk cId="2716345525" sldId="509"/>
        </pc:sldMkLst>
        <pc:spChg chg="mod">
          <ac:chgData name="Thompson, Brielle" userId="f0ea580a-03ee-4a63-bd84-436803179175" providerId="ADAL" clId="{A4161635-F84F-4219-AA8B-0F95F760A5E7}" dt="2025-08-21T16:26:50.351" v="159" actId="207"/>
          <ac:spMkLst>
            <pc:docMk/>
            <pc:sldMk cId="2716345525" sldId="509"/>
            <ac:spMk id="2" creationId="{7A40B144-4F84-4904-5069-E111693C7CAA}"/>
          </ac:spMkLst>
        </pc:spChg>
        <pc:spChg chg="mod">
          <ac:chgData name="Thompson, Brielle" userId="f0ea580a-03ee-4a63-bd84-436803179175" providerId="ADAL" clId="{A4161635-F84F-4219-AA8B-0F95F760A5E7}" dt="2025-08-21T16:31:53.989" v="506" actId="20577"/>
          <ac:spMkLst>
            <pc:docMk/>
            <pc:sldMk cId="2716345525" sldId="509"/>
            <ac:spMk id="3" creationId="{835A3ACB-323F-C124-5084-39A44120C243}"/>
          </ac:spMkLst>
        </pc:spChg>
        <pc:spChg chg="add mod">
          <ac:chgData name="Thompson, Brielle" userId="f0ea580a-03ee-4a63-bd84-436803179175" providerId="ADAL" clId="{A4161635-F84F-4219-AA8B-0F95F760A5E7}" dt="2025-08-21T16:30:58.879" v="465" actId="1076"/>
          <ac:spMkLst>
            <pc:docMk/>
            <pc:sldMk cId="2716345525" sldId="509"/>
            <ac:spMk id="7" creationId="{8E96FF0D-209F-E5FA-97E2-0508823B7502}"/>
          </ac:spMkLst>
        </pc:spChg>
        <pc:spChg chg="add mod">
          <ac:chgData name="Thompson, Brielle" userId="f0ea580a-03ee-4a63-bd84-436803179175" providerId="ADAL" clId="{A4161635-F84F-4219-AA8B-0F95F760A5E7}" dt="2025-08-21T16:31:19.585" v="501" actId="1076"/>
          <ac:spMkLst>
            <pc:docMk/>
            <pc:sldMk cId="2716345525" sldId="509"/>
            <ac:spMk id="8" creationId="{2A81CABC-FCD6-634C-C238-801BBF230572}"/>
          </ac:spMkLst>
        </pc:spChg>
        <pc:picChg chg="add mod modCrop">
          <ac:chgData name="Thompson, Brielle" userId="f0ea580a-03ee-4a63-bd84-436803179175" providerId="ADAL" clId="{A4161635-F84F-4219-AA8B-0F95F760A5E7}" dt="2025-08-21T16:31:58.869" v="507" actId="1076"/>
          <ac:picMkLst>
            <pc:docMk/>
            <pc:sldMk cId="2716345525" sldId="509"/>
            <ac:picMk id="4" creationId="{3DEFBD6A-7DB9-DA8C-C4CD-459961200474}"/>
          </ac:picMkLst>
        </pc:picChg>
        <pc:picChg chg="del">
          <ac:chgData name="Thompson, Brielle" userId="f0ea580a-03ee-4a63-bd84-436803179175" providerId="ADAL" clId="{A4161635-F84F-4219-AA8B-0F95F760A5E7}" dt="2025-08-21T16:22:38.805" v="3" actId="478"/>
          <ac:picMkLst>
            <pc:docMk/>
            <pc:sldMk cId="2716345525" sldId="509"/>
            <ac:picMk id="6" creationId="{60FFCAA1-5EA6-0815-A67C-EE7A38664C03}"/>
          </ac:picMkLst>
        </pc:picChg>
      </pc:sldChg>
      <pc:sldChg chg="addSp modSp new mod">
        <pc:chgData name="Thompson, Brielle" userId="f0ea580a-03ee-4a63-bd84-436803179175" providerId="ADAL" clId="{A4161635-F84F-4219-AA8B-0F95F760A5E7}" dt="2025-08-21T17:14:48.980" v="873" actId="688"/>
        <pc:sldMkLst>
          <pc:docMk/>
          <pc:sldMk cId="4142558055" sldId="510"/>
        </pc:sldMkLst>
        <pc:spChg chg="mod">
          <ac:chgData name="Thompson, Brielle" userId="f0ea580a-03ee-4a63-bd84-436803179175" providerId="ADAL" clId="{A4161635-F84F-4219-AA8B-0F95F760A5E7}" dt="2025-08-21T16:52:05.703" v="574" actId="20577"/>
          <ac:spMkLst>
            <pc:docMk/>
            <pc:sldMk cId="4142558055" sldId="510"/>
            <ac:spMk id="2" creationId="{CCA3F6A3-64FD-5704-8F96-9DC5DEDE41AD}"/>
          </ac:spMkLst>
        </pc:spChg>
        <pc:spChg chg="mod">
          <ac:chgData name="Thompson, Brielle" userId="f0ea580a-03ee-4a63-bd84-436803179175" providerId="ADAL" clId="{A4161635-F84F-4219-AA8B-0F95F760A5E7}" dt="2025-08-21T17:13:48.895" v="856" actId="27636"/>
          <ac:spMkLst>
            <pc:docMk/>
            <pc:sldMk cId="4142558055" sldId="510"/>
            <ac:spMk id="3" creationId="{223509E6-CEE1-53D6-6088-7C4F12FF1F3F}"/>
          </ac:spMkLst>
        </pc:spChg>
        <pc:spChg chg="add mod">
          <ac:chgData name="Thompson, Brielle" userId="f0ea580a-03ee-4a63-bd84-436803179175" providerId="ADAL" clId="{A4161635-F84F-4219-AA8B-0F95F760A5E7}" dt="2025-08-21T17:13:35.701" v="852" actId="1076"/>
          <ac:spMkLst>
            <pc:docMk/>
            <pc:sldMk cId="4142558055" sldId="510"/>
            <ac:spMk id="6" creationId="{0502F5FF-15E1-7ED8-4305-942A69E121CB}"/>
          </ac:spMkLst>
        </pc:spChg>
        <pc:spChg chg="add mod">
          <ac:chgData name="Thompson, Brielle" userId="f0ea580a-03ee-4a63-bd84-436803179175" providerId="ADAL" clId="{A4161635-F84F-4219-AA8B-0F95F760A5E7}" dt="2025-08-21T17:13:05.077" v="843" actId="20577"/>
          <ac:spMkLst>
            <pc:docMk/>
            <pc:sldMk cId="4142558055" sldId="510"/>
            <ac:spMk id="7" creationId="{DFE0DF56-C115-1015-CB1D-92AB92665FC9}"/>
          </ac:spMkLst>
        </pc:spChg>
        <pc:spChg chg="add mod">
          <ac:chgData name="Thompson, Brielle" userId="f0ea580a-03ee-4a63-bd84-436803179175" providerId="ADAL" clId="{A4161635-F84F-4219-AA8B-0F95F760A5E7}" dt="2025-08-21T17:13:13.429" v="846" actId="20577"/>
          <ac:spMkLst>
            <pc:docMk/>
            <pc:sldMk cId="4142558055" sldId="510"/>
            <ac:spMk id="8" creationId="{FB267D82-65E8-A607-CCC4-2FF22AFAF210}"/>
          </ac:spMkLst>
        </pc:spChg>
        <pc:spChg chg="add mod">
          <ac:chgData name="Thompson, Brielle" userId="f0ea580a-03ee-4a63-bd84-436803179175" providerId="ADAL" clId="{A4161635-F84F-4219-AA8B-0F95F760A5E7}" dt="2025-08-21T17:14:24.499" v="866" actId="1582"/>
          <ac:spMkLst>
            <pc:docMk/>
            <pc:sldMk cId="4142558055" sldId="510"/>
            <ac:spMk id="9" creationId="{72A56560-532C-BD89-D382-F7103D344EF4}"/>
          </ac:spMkLst>
        </pc:spChg>
        <pc:spChg chg="add mod">
          <ac:chgData name="Thompson, Brielle" userId="f0ea580a-03ee-4a63-bd84-436803179175" providerId="ADAL" clId="{A4161635-F84F-4219-AA8B-0F95F760A5E7}" dt="2025-08-21T17:14:48.980" v="873" actId="688"/>
          <ac:spMkLst>
            <pc:docMk/>
            <pc:sldMk cId="4142558055" sldId="510"/>
            <ac:spMk id="10" creationId="{D9278E36-75A3-69FE-1F01-A101D985135E}"/>
          </ac:spMkLst>
        </pc:spChg>
        <pc:picChg chg="add mod ord modCrop">
          <ac:chgData name="Thompson, Brielle" userId="f0ea580a-03ee-4a63-bd84-436803179175" providerId="ADAL" clId="{A4161635-F84F-4219-AA8B-0F95F760A5E7}" dt="2025-08-21T17:14:33.174" v="870" actId="1076"/>
          <ac:picMkLst>
            <pc:docMk/>
            <pc:sldMk cId="4142558055" sldId="510"/>
            <ac:picMk id="4" creationId="{D73CA686-8F92-826A-C07C-418C9C0F782A}"/>
          </ac:picMkLst>
        </pc:picChg>
      </pc:sldChg>
      <pc:sldChg chg="addSp delSp modSp add mod ord">
        <pc:chgData name="Thompson, Brielle" userId="f0ea580a-03ee-4a63-bd84-436803179175" providerId="ADAL" clId="{A4161635-F84F-4219-AA8B-0F95F760A5E7}" dt="2025-08-21T17:49:10.405" v="1640" actId="14100"/>
        <pc:sldMkLst>
          <pc:docMk/>
          <pc:sldMk cId="3279908178" sldId="511"/>
        </pc:sldMkLst>
        <pc:spChg chg="del">
          <ac:chgData name="Thompson, Brielle" userId="f0ea580a-03ee-4a63-bd84-436803179175" providerId="ADAL" clId="{A4161635-F84F-4219-AA8B-0F95F760A5E7}" dt="2025-08-21T17:47:35.803" v="1479" actId="478"/>
          <ac:spMkLst>
            <pc:docMk/>
            <pc:sldMk cId="3279908178" sldId="511"/>
            <ac:spMk id="2" creationId="{C8991660-FDE5-C46E-3878-B851EB295E60}"/>
          </ac:spMkLst>
        </pc:spChg>
        <pc:spChg chg="add del mod">
          <ac:chgData name="Thompson, Brielle" userId="f0ea580a-03ee-4a63-bd84-436803179175" providerId="ADAL" clId="{A4161635-F84F-4219-AA8B-0F95F760A5E7}" dt="2025-08-21T17:47:36.862" v="1480" actId="478"/>
          <ac:spMkLst>
            <pc:docMk/>
            <pc:sldMk cId="3279908178" sldId="511"/>
            <ac:spMk id="8" creationId="{8A288CFF-C20C-FCC9-5ACB-AA37D8B82B70}"/>
          </ac:spMkLst>
        </pc:spChg>
        <pc:spChg chg="add mod">
          <ac:chgData name="Thompson, Brielle" userId="f0ea580a-03ee-4a63-bd84-436803179175" providerId="ADAL" clId="{A4161635-F84F-4219-AA8B-0F95F760A5E7}" dt="2025-08-21T17:47:52.432" v="1519" actId="6549"/>
          <ac:spMkLst>
            <pc:docMk/>
            <pc:sldMk cId="3279908178" sldId="511"/>
            <ac:spMk id="9" creationId="{BA18ABC9-6BE4-FCAC-D3D7-7AB7FAF4FDC2}"/>
          </ac:spMkLst>
        </pc:spChg>
        <pc:spChg chg="add mod">
          <ac:chgData name="Thompson, Brielle" userId="f0ea580a-03ee-4a63-bd84-436803179175" providerId="ADAL" clId="{A4161635-F84F-4219-AA8B-0F95F760A5E7}" dt="2025-08-21T17:49:10.405" v="1640" actId="14100"/>
          <ac:spMkLst>
            <pc:docMk/>
            <pc:sldMk cId="3279908178" sldId="511"/>
            <ac:spMk id="10" creationId="{AB4FB784-58E9-20EF-5EDA-AAFC05A13679}"/>
          </ac:spMkLst>
        </pc:spChg>
        <pc:picChg chg="add del">
          <ac:chgData name="Thompson, Brielle" userId="f0ea580a-03ee-4a63-bd84-436803179175" providerId="ADAL" clId="{A4161635-F84F-4219-AA8B-0F95F760A5E7}" dt="2025-08-21T17:47:39.416" v="1482" actId="478"/>
          <ac:picMkLst>
            <pc:docMk/>
            <pc:sldMk cId="3279908178" sldId="511"/>
            <ac:picMk id="6" creationId="{330E432A-F241-2E63-C912-F7AE9AB90C6F}"/>
          </ac:picMkLst>
        </pc:picChg>
      </pc:sldChg>
      <pc:sldChg chg="addSp delSp modSp add mod ord">
        <pc:chgData name="Thompson, Brielle" userId="f0ea580a-03ee-4a63-bd84-436803179175" providerId="ADAL" clId="{A4161635-F84F-4219-AA8B-0F95F760A5E7}" dt="2025-08-21T19:43:42.591" v="2159" actId="115"/>
        <pc:sldMkLst>
          <pc:docMk/>
          <pc:sldMk cId="665573409" sldId="512"/>
        </pc:sldMkLst>
        <pc:spChg chg="mod">
          <ac:chgData name="Thompson, Brielle" userId="f0ea580a-03ee-4a63-bd84-436803179175" providerId="ADAL" clId="{A4161635-F84F-4219-AA8B-0F95F760A5E7}" dt="2025-08-21T19:19:22.021" v="1702" actId="20577"/>
          <ac:spMkLst>
            <pc:docMk/>
            <pc:sldMk cId="665573409" sldId="512"/>
            <ac:spMk id="2" creationId="{BF98B5D3-E864-BA12-FE3A-8B7A44F062CE}"/>
          </ac:spMkLst>
        </pc:spChg>
        <pc:spChg chg="del">
          <ac:chgData name="Thompson, Brielle" userId="f0ea580a-03ee-4a63-bd84-436803179175" providerId="ADAL" clId="{A4161635-F84F-4219-AA8B-0F95F760A5E7}" dt="2025-08-21T19:19:12.200" v="1679" actId="478"/>
          <ac:spMkLst>
            <pc:docMk/>
            <pc:sldMk cId="665573409" sldId="512"/>
            <ac:spMk id="3" creationId="{E2D2C67D-D392-5442-9B04-7415168EF51C}"/>
          </ac:spMkLst>
        </pc:spChg>
        <pc:spChg chg="del">
          <ac:chgData name="Thompson, Brielle" userId="f0ea580a-03ee-4a63-bd84-436803179175" providerId="ADAL" clId="{A4161635-F84F-4219-AA8B-0F95F760A5E7}" dt="2025-08-21T19:19:25.957" v="1704" actId="478"/>
          <ac:spMkLst>
            <pc:docMk/>
            <pc:sldMk cId="665573409" sldId="512"/>
            <ac:spMk id="6" creationId="{208AFFE3-8959-675C-BB27-0C26F7686C74}"/>
          </ac:spMkLst>
        </pc:spChg>
        <pc:spChg chg="mod">
          <ac:chgData name="Thompson, Brielle" userId="f0ea580a-03ee-4a63-bd84-436803179175" providerId="ADAL" clId="{A4161635-F84F-4219-AA8B-0F95F760A5E7}" dt="2025-08-21T19:37:52.258" v="1914"/>
          <ac:spMkLst>
            <pc:docMk/>
            <pc:sldMk cId="665573409" sldId="512"/>
            <ac:spMk id="7" creationId="{C0D043BB-2D15-3514-C920-FF744C748D4A}"/>
          </ac:spMkLst>
        </pc:spChg>
        <pc:spChg chg="del">
          <ac:chgData name="Thompson, Brielle" userId="f0ea580a-03ee-4a63-bd84-436803179175" providerId="ADAL" clId="{A4161635-F84F-4219-AA8B-0F95F760A5E7}" dt="2025-08-21T19:18:59.110" v="1645" actId="478"/>
          <ac:spMkLst>
            <pc:docMk/>
            <pc:sldMk cId="665573409" sldId="512"/>
            <ac:spMk id="8" creationId="{237CEC43-C685-B7B1-AE02-765B7AF4AAD4}"/>
          </ac:spMkLst>
        </pc:spChg>
        <pc:spChg chg="del">
          <ac:chgData name="Thompson, Brielle" userId="f0ea580a-03ee-4a63-bd84-436803179175" providerId="ADAL" clId="{A4161635-F84F-4219-AA8B-0F95F760A5E7}" dt="2025-08-21T19:18:57.957" v="1644" actId="478"/>
          <ac:spMkLst>
            <pc:docMk/>
            <pc:sldMk cId="665573409" sldId="512"/>
            <ac:spMk id="9" creationId="{E3024438-7891-8811-452F-DC31D4F3EFEF}"/>
          </ac:spMkLst>
        </pc:spChg>
        <pc:spChg chg="add del mod">
          <ac:chgData name="Thompson, Brielle" userId="f0ea580a-03ee-4a63-bd84-436803179175" providerId="ADAL" clId="{A4161635-F84F-4219-AA8B-0F95F760A5E7}" dt="2025-08-21T19:19:00.572" v="1646" actId="478"/>
          <ac:spMkLst>
            <pc:docMk/>
            <pc:sldMk cId="665573409" sldId="512"/>
            <ac:spMk id="11" creationId="{4116DB0D-1A73-DD8C-B4D6-18A7AA7D4B0D}"/>
          </ac:spMkLst>
        </pc:spChg>
        <pc:spChg chg="add del mod">
          <ac:chgData name="Thompson, Brielle" userId="f0ea580a-03ee-4a63-bd84-436803179175" providerId="ADAL" clId="{A4161635-F84F-4219-AA8B-0F95F760A5E7}" dt="2025-08-21T19:19:13.852" v="1680" actId="478"/>
          <ac:spMkLst>
            <pc:docMk/>
            <pc:sldMk cId="665573409" sldId="512"/>
            <ac:spMk id="13" creationId="{090CDACE-5715-0FE9-C4FB-732F6F399354}"/>
          </ac:spMkLst>
        </pc:spChg>
        <pc:spChg chg="add mod">
          <ac:chgData name="Thompson, Brielle" userId="f0ea580a-03ee-4a63-bd84-436803179175" providerId="ADAL" clId="{A4161635-F84F-4219-AA8B-0F95F760A5E7}" dt="2025-08-21T19:41:59.583" v="2137" actId="207"/>
          <ac:spMkLst>
            <pc:docMk/>
            <pc:sldMk cId="665573409" sldId="512"/>
            <ac:spMk id="15" creationId="{24625BA2-BDF6-79BF-0450-5A4F99C12778}"/>
          </ac:spMkLst>
        </pc:spChg>
        <pc:spChg chg="add mod">
          <ac:chgData name="Thompson, Brielle" userId="f0ea580a-03ee-4a63-bd84-436803179175" providerId="ADAL" clId="{A4161635-F84F-4219-AA8B-0F95F760A5E7}" dt="2025-08-21T19:42:12.374" v="2139" actId="207"/>
          <ac:spMkLst>
            <pc:docMk/>
            <pc:sldMk cId="665573409" sldId="512"/>
            <ac:spMk id="16" creationId="{FBF7ADA7-948E-122D-2987-17868ED5E3C8}"/>
          </ac:spMkLst>
        </pc:spChg>
        <pc:spChg chg="add mod">
          <ac:chgData name="Thompson, Brielle" userId="f0ea580a-03ee-4a63-bd84-436803179175" providerId="ADAL" clId="{A4161635-F84F-4219-AA8B-0F95F760A5E7}" dt="2025-08-21T19:42:37.073" v="2141" actId="207"/>
          <ac:spMkLst>
            <pc:docMk/>
            <pc:sldMk cId="665573409" sldId="512"/>
            <ac:spMk id="17" creationId="{9906A67E-3BAA-2A4B-61F9-BBB4300241C9}"/>
          </ac:spMkLst>
        </pc:spChg>
        <pc:spChg chg="add mod">
          <ac:chgData name="Thompson, Brielle" userId="f0ea580a-03ee-4a63-bd84-436803179175" providerId="ADAL" clId="{A4161635-F84F-4219-AA8B-0F95F760A5E7}" dt="2025-08-21T19:40:59.925" v="2079" actId="1076"/>
          <ac:spMkLst>
            <pc:docMk/>
            <pc:sldMk cId="665573409" sldId="512"/>
            <ac:spMk id="18" creationId="{623ADF9B-2084-CA48-FA53-7724856046CE}"/>
          </ac:spMkLst>
        </pc:spChg>
        <pc:spChg chg="add mod">
          <ac:chgData name="Thompson, Brielle" userId="f0ea580a-03ee-4a63-bd84-436803179175" providerId="ADAL" clId="{A4161635-F84F-4219-AA8B-0F95F760A5E7}" dt="2025-08-21T19:43:39.520" v="2158" actId="115"/>
          <ac:spMkLst>
            <pc:docMk/>
            <pc:sldMk cId="665573409" sldId="512"/>
            <ac:spMk id="19" creationId="{0796160C-AB65-8160-3E6F-56FAC6590414}"/>
          </ac:spMkLst>
        </pc:spChg>
        <pc:spChg chg="add mod">
          <ac:chgData name="Thompson, Brielle" userId="f0ea580a-03ee-4a63-bd84-436803179175" providerId="ADAL" clId="{A4161635-F84F-4219-AA8B-0F95F760A5E7}" dt="2025-08-21T19:43:42.591" v="2159" actId="115"/>
          <ac:spMkLst>
            <pc:docMk/>
            <pc:sldMk cId="665573409" sldId="512"/>
            <ac:spMk id="20" creationId="{91421900-40D6-B51A-753E-8D65D6253305}"/>
          </ac:spMkLst>
        </pc:spChg>
        <pc:spChg chg="add mod">
          <ac:chgData name="Thompson, Brielle" userId="f0ea580a-03ee-4a63-bd84-436803179175" providerId="ADAL" clId="{A4161635-F84F-4219-AA8B-0F95F760A5E7}" dt="2025-08-21T19:42:58.720" v="2146" actId="2085"/>
          <ac:spMkLst>
            <pc:docMk/>
            <pc:sldMk cId="665573409" sldId="512"/>
            <ac:spMk id="21" creationId="{EE25CFB9-9E12-811F-C24E-7A9F87C6C667}"/>
          </ac:spMkLst>
        </pc:spChg>
        <pc:spChg chg="add mod">
          <ac:chgData name="Thompson, Brielle" userId="f0ea580a-03ee-4a63-bd84-436803179175" providerId="ADAL" clId="{A4161635-F84F-4219-AA8B-0F95F760A5E7}" dt="2025-08-21T19:43:10.082" v="2151" actId="207"/>
          <ac:spMkLst>
            <pc:docMk/>
            <pc:sldMk cId="665573409" sldId="512"/>
            <ac:spMk id="22" creationId="{CFB30650-D7E4-E8FD-EC2A-F74E603E5640}"/>
          </ac:spMkLst>
        </pc:spChg>
        <pc:spChg chg="add mod">
          <ac:chgData name="Thompson, Brielle" userId="f0ea580a-03ee-4a63-bd84-436803179175" providerId="ADAL" clId="{A4161635-F84F-4219-AA8B-0F95F760A5E7}" dt="2025-08-21T19:43:23.915" v="2155" actId="207"/>
          <ac:spMkLst>
            <pc:docMk/>
            <pc:sldMk cId="665573409" sldId="512"/>
            <ac:spMk id="23" creationId="{CF363761-A6F8-45E6-4400-7C864631A39A}"/>
          </ac:spMkLst>
        </pc:spChg>
        <pc:picChg chg="del">
          <ac:chgData name="Thompson, Brielle" userId="f0ea580a-03ee-4a63-bd84-436803179175" providerId="ADAL" clId="{A4161635-F84F-4219-AA8B-0F95F760A5E7}" dt="2025-08-21T19:19:24.111" v="1703" actId="478"/>
          <ac:picMkLst>
            <pc:docMk/>
            <pc:sldMk cId="665573409" sldId="512"/>
            <ac:picMk id="4" creationId="{F66E11AF-564A-1293-F7EE-10BD25DB5104}"/>
          </ac:picMkLst>
        </pc:picChg>
        <pc:picChg chg="del">
          <ac:chgData name="Thompson, Brielle" userId="f0ea580a-03ee-4a63-bd84-436803179175" providerId="ADAL" clId="{A4161635-F84F-4219-AA8B-0F95F760A5E7}" dt="2025-08-21T19:19:26.551" v="1705" actId="478"/>
          <ac:picMkLst>
            <pc:docMk/>
            <pc:sldMk cId="665573409" sldId="512"/>
            <ac:picMk id="5" creationId="{F0B66D43-EB3B-4F65-EA94-0BAED2DEFBDA}"/>
          </ac:picMkLst>
        </pc:picChg>
      </pc:sldChg>
      <pc:sldChg chg="add">
        <pc:chgData name="Thompson, Brielle" userId="f0ea580a-03ee-4a63-bd84-436803179175" providerId="ADAL" clId="{A4161635-F84F-4219-AA8B-0F95F760A5E7}" dt="2025-08-21T19:48:19.632" v="2175"/>
        <pc:sldMkLst>
          <pc:docMk/>
          <pc:sldMk cId="3772595834" sldId="513"/>
        </pc:sldMkLst>
      </pc:sldChg>
      <pc:sldChg chg="modSp add del mod">
        <pc:chgData name="Thompson, Brielle" userId="f0ea580a-03ee-4a63-bd84-436803179175" providerId="ADAL" clId="{A4161635-F84F-4219-AA8B-0F95F760A5E7}" dt="2025-08-21T21:08:09.168" v="4123" actId="47"/>
        <pc:sldMkLst>
          <pc:docMk/>
          <pc:sldMk cId="457994887" sldId="514"/>
        </pc:sldMkLst>
        <pc:spChg chg="mod">
          <ac:chgData name="Thompson, Brielle" userId="f0ea580a-03ee-4a63-bd84-436803179175" providerId="ADAL" clId="{A4161635-F84F-4219-AA8B-0F95F760A5E7}" dt="2025-08-21T19:55:40.101" v="2179" actId="20577"/>
          <ac:spMkLst>
            <pc:docMk/>
            <pc:sldMk cId="457994887" sldId="514"/>
            <ac:spMk id="8" creationId="{24EE732E-1EBF-86C1-3352-44280353544B}"/>
          </ac:spMkLst>
        </pc:spChg>
      </pc:sldChg>
      <pc:sldChg chg="addSp delSp modSp add mod">
        <pc:chgData name="Thompson, Brielle" userId="f0ea580a-03ee-4a63-bd84-436803179175" providerId="ADAL" clId="{A4161635-F84F-4219-AA8B-0F95F760A5E7}" dt="2025-08-21T20:49:56.597" v="3950" actId="20577"/>
        <pc:sldMkLst>
          <pc:docMk/>
          <pc:sldMk cId="2068407599" sldId="515"/>
        </pc:sldMkLst>
        <pc:spChg chg="del">
          <ac:chgData name="Thompson, Brielle" userId="f0ea580a-03ee-4a63-bd84-436803179175" providerId="ADAL" clId="{A4161635-F84F-4219-AA8B-0F95F760A5E7}" dt="2025-08-21T20:10:31.765" v="3086" actId="478"/>
          <ac:spMkLst>
            <pc:docMk/>
            <pc:sldMk cId="2068407599" sldId="515"/>
            <ac:spMk id="4" creationId="{B002068E-4217-6B19-9593-961D295952B6}"/>
          </ac:spMkLst>
        </pc:spChg>
        <pc:spChg chg="del">
          <ac:chgData name="Thompson, Brielle" userId="f0ea580a-03ee-4a63-bd84-436803179175" providerId="ADAL" clId="{A4161635-F84F-4219-AA8B-0F95F760A5E7}" dt="2025-08-21T20:10:32.862" v="3087" actId="478"/>
          <ac:spMkLst>
            <pc:docMk/>
            <pc:sldMk cId="2068407599" sldId="515"/>
            <ac:spMk id="5" creationId="{2241D336-FB46-733A-0DE9-B9FA51D36679}"/>
          </ac:spMkLst>
        </pc:spChg>
        <pc:spChg chg="mod">
          <ac:chgData name="Thompson, Brielle" userId="f0ea580a-03ee-4a63-bd84-436803179175" providerId="ADAL" clId="{A4161635-F84F-4219-AA8B-0F95F760A5E7}" dt="2025-08-21T20:49:56.597" v="3950" actId="20577"/>
          <ac:spMkLst>
            <pc:docMk/>
            <pc:sldMk cId="2068407599" sldId="515"/>
            <ac:spMk id="8" creationId="{82DC8313-4951-B4AC-8E71-90C41F29AA4D}"/>
          </ac:spMkLst>
        </pc:spChg>
        <pc:spChg chg="add mod">
          <ac:chgData name="Thompson, Brielle" userId="f0ea580a-03ee-4a63-bd84-436803179175" providerId="ADAL" clId="{A4161635-F84F-4219-AA8B-0F95F760A5E7}" dt="2025-08-21T20:20:56.959" v="3466" actId="1582"/>
          <ac:spMkLst>
            <pc:docMk/>
            <pc:sldMk cId="2068407599" sldId="515"/>
            <ac:spMk id="9" creationId="{A5514699-9F79-657D-55F6-B9E90D9CCAF7}"/>
          </ac:spMkLst>
        </pc:spChg>
        <pc:spChg chg="mod">
          <ac:chgData name="Thompson, Brielle" userId="f0ea580a-03ee-4a63-bd84-436803179175" providerId="ADAL" clId="{A4161635-F84F-4219-AA8B-0F95F760A5E7}" dt="2025-08-21T20:49:51.484" v="3923" actId="20577"/>
          <ac:spMkLst>
            <pc:docMk/>
            <pc:sldMk cId="2068407599" sldId="515"/>
            <ac:spMk id="10" creationId="{0CEDE43B-276B-4967-E484-D4E2676EAE71}"/>
          </ac:spMkLst>
        </pc:spChg>
        <pc:spChg chg="add mod">
          <ac:chgData name="Thompson, Brielle" userId="f0ea580a-03ee-4a63-bd84-436803179175" providerId="ADAL" clId="{A4161635-F84F-4219-AA8B-0F95F760A5E7}" dt="2025-08-21T20:28:08.715" v="3664" actId="403"/>
          <ac:spMkLst>
            <pc:docMk/>
            <pc:sldMk cId="2068407599" sldId="515"/>
            <ac:spMk id="12" creationId="{D1917664-6E7B-51BB-25DB-D7F75591AED9}"/>
          </ac:spMkLst>
        </pc:spChg>
        <pc:spChg chg="add mod">
          <ac:chgData name="Thompson, Brielle" userId="f0ea580a-03ee-4a63-bd84-436803179175" providerId="ADAL" clId="{A4161635-F84F-4219-AA8B-0F95F760A5E7}" dt="2025-08-21T20:28:03.719" v="3662" actId="14100"/>
          <ac:spMkLst>
            <pc:docMk/>
            <pc:sldMk cId="2068407599" sldId="515"/>
            <ac:spMk id="13" creationId="{840FFBE1-97BE-3822-7C28-0A39A27F0F98}"/>
          </ac:spMkLst>
        </pc:spChg>
        <pc:spChg chg="add mod">
          <ac:chgData name="Thompson, Brielle" userId="f0ea580a-03ee-4a63-bd84-436803179175" providerId="ADAL" clId="{A4161635-F84F-4219-AA8B-0F95F760A5E7}" dt="2025-08-21T20:28:06.261" v="3663" actId="1076"/>
          <ac:spMkLst>
            <pc:docMk/>
            <pc:sldMk cId="2068407599" sldId="515"/>
            <ac:spMk id="14" creationId="{5B033F57-80D0-8FD4-6CAA-3AE55B8D798E}"/>
          </ac:spMkLst>
        </pc:spChg>
        <pc:spChg chg="add mod">
          <ac:chgData name="Thompson, Brielle" userId="f0ea580a-03ee-4a63-bd84-436803179175" providerId="ADAL" clId="{A4161635-F84F-4219-AA8B-0F95F760A5E7}" dt="2025-08-21T20:27:36.773" v="3651" actId="14100"/>
          <ac:spMkLst>
            <pc:docMk/>
            <pc:sldMk cId="2068407599" sldId="515"/>
            <ac:spMk id="15" creationId="{76419188-57C2-3F90-FFD4-9D92078D2B35}"/>
          </ac:spMkLst>
        </pc:spChg>
        <pc:spChg chg="add mod">
          <ac:chgData name="Thompson, Brielle" userId="f0ea580a-03ee-4a63-bd84-436803179175" providerId="ADAL" clId="{A4161635-F84F-4219-AA8B-0F95F760A5E7}" dt="2025-08-21T20:27:43.066" v="3654" actId="1076"/>
          <ac:spMkLst>
            <pc:docMk/>
            <pc:sldMk cId="2068407599" sldId="515"/>
            <ac:spMk id="16" creationId="{05EE25AE-C2F6-B81E-0F78-E1441BF637C9}"/>
          </ac:spMkLst>
        </pc:spChg>
        <pc:graphicFrameChg chg="add mod modGraphic">
          <ac:chgData name="Thompson, Brielle" userId="f0ea580a-03ee-4a63-bd84-436803179175" providerId="ADAL" clId="{A4161635-F84F-4219-AA8B-0F95F760A5E7}" dt="2025-08-21T20:20:23.826" v="3451" actId="1076"/>
          <ac:graphicFrameMkLst>
            <pc:docMk/>
            <pc:sldMk cId="2068407599" sldId="515"/>
            <ac:graphicFrameMk id="2" creationId="{1FA8383B-3A95-ED86-C1D6-85D812A00DA7}"/>
          </ac:graphicFrameMkLst>
        </pc:graphicFrameChg>
        <pc:graphicFrameChg chg="add del mod modGraphic">
          <ac:chgData name="Thompson, Brielle" userId="f0ea580a-03ee-4a63-bd84-436803179175" providerId="ADAL" clId="{A4161635-F84F-4219-AA8B-0F95F760A5E7}" dt="2025-08-21T20:18:43.600" v="3379" actId="478"/>
          <ac:graphicFrameMkLst>
            <pc:docMk/>
            <pc:sldMk cId="2068407599" sldId="515"/>
            <ac:graphicFrameMk id="6" creationId="{CA1ACE95-8A32-EDA5-97F2-8AF2EE562AEA}"/>
          </ac:graphicFrameMkLst>
        </pc:graphicFrameChg>
        <pc:graphicFrameChg chg="add mod modGraphic">
          <ac:chgData name="Thompson, Brielle" userId="f0ea580a-03ee-4a63-bd84-436803179175" providerId="ADAL" clId="{A4161635-F84F-4219-AA8B-0F95F760A5E7}" dt="2025-08-21T20:27:56.918" v="3659" actId="14734"/>
          <ac:graphicFrameMkLst>
            <pc:docMk/>
            <pc:sldMk cId="2068407599" sldId="515"/>
            <ac:graphicFrameMk id="7" creationId="{99DB67B8-DF02-43A5-0D94-75EB00E24B53}"/>
          </ac:graphicFrameMkLst>
        </pc:graphicFrameChg>
        <pc:picChg chg="add mod">
          <ac:chgData name="Thompson, Brielle" userId="f0ea580a-03ee-4a63-bd84-436803179175" providerId="ADAL" clId="{A4161635-F84F-4219-AA8B-0F95F760A5E7}" dt="2025-08-21T20:45:34.372" v="3820" actId="1076"/>
          <ac:picMkLst>
            <pc:docMk/>
            <pc:sldMk cId="2068407599" sldId="515"/>
            <ac:picMk id="17" creationId="{EB05D1DD-839C-EE2B-379B-7D76ED6E846B}"/>
          </ac:picMkLst>
        </pc:picChg>
      </pc:sldChg>
      <pc:sldChg chg="addSp delSp modSp new mod">
        <pc:chgData name="Thompson, Brielle" userId="f0ea580a-03ee-4a63-bd84-436803179175" providerId="ADAL" clId="{A4161635-F84F-4219-AA8B-0F95F760A5E7}" dt="2025-08-21T20:34:20.305" v="3731" actId="1076"/>
        <pc:sldMkLst>
          <pc:docMk/>
          <pc:sldMk cId="3819902925" sldId="516"/>
        </pc:sldMkLst>
        <pc:spChg chg="mod">
          <ac:chgData name="Thompson, Brielle" userId="f0ea580a-03ee-4a63-bd84-436803179175" providerId="ADAL" clId="{A4161635-F84F-4219-AA8B-0F95F760A5E7}" dt="2025-08-21T20:33:14.196" v="3689" actId="14100"/>
          <ac:spMkLst>
            <pc:docMk/>
            <pc:sldMk cId="3819902925" sldId="516"/>
            <ac:spMk id="2" creationId="{BA5E9F55-4599-1F67-508B-D9C74CA72DDB}"/>
          </ac:spMkLst>
        </pc:spChg>
        <pc:spChg chg="del">
          <ac:chgData name="Thompson, Brielle" userId="f0ea580a-03ee-4a63-bd84-436803179175" providerId="ADAL" clId="{A4161635-F84F-4219-AA8B-0F95F760A5E7}" dt="2025-08-21T20:33:15.273" v="3690" actId="478"/>
          <ac:spMkLst>
            <pc:docMk/>
            <pc:sldMk cId="3819902925" sldId="516"/>
            <ac:spMk id="3" creationId="{43E65E43-7918-4D51-235B-D256E02063F1}"/>
          </ac:spMkLst>
        </pc:spChg>
        <pc:spChg chg="add mod">
          <ac:chgData name="Thompson, Brielle" userId="f0ea580a-03ee-4a63-bd84-436803179175" providerId="ADAL" clId="{A4161635-F84F-4219-AA8B-0F95F760A5E7}" dt="2025-08-21T20:34:00.567" v="3699" actId="1076"/>
          <ac:spMkLst>
            <pc:docMk/>
            <pc:sldMk cId="3819902925" sldId="516"/>
            <ac:spMk id="5" creationId="{C6091ED5-72E0-2B1F-3AB1-98A925A4D5FF}"/>
          </ac:spMkLst>
        </pc:spChg>
        <pc:spChg chg="add mod">
          <ac:chgData name="Thompson, Brielle" userId="f0ea580a-03ee-4a63-bd84-436803179175" providerId="ADAL" clId="{A4161635-F84F-4219-AA8B-0F95F760A5E7}" dt="2025-08-21T20:34:20.305" v="3731" actId="1076"/>
          <ac:spMkLst>
            <pc:docMk/>
            <pc:sldMk cId="3819902925" sldId="516"/>
            <ac:spMk id="8" creationId="{6151BA67-BACD-527E-0470-89E93698D3CD}"/>
          </ac:spMkLst>
        </pc:spChg>
        <pc:picChg chg="add mod">
          <ac:chgData name="Thompson, Brielle" userId="f0ea580a-03ee-4a63-bd84-436803179175" providerId="ADAL" clId="{A4161635-F84F-4219-AA8B-0F95F760A5E7}" dt="2025-08-21T20:33:57.277" v="3698" actId="1076"/>
          <ac:picMkLst>
            <pc:docMk/>
            <pc:sldMk cId="3819902925" sldId="516"/>
            <ac:picMk id="7" creationId="{A009E514-5244-8853-890D-6FDC68FC2A4B}"/>
          </ac:picMkLst>
        </pc:picChg>
      </pc:sldChg>
      <pc:sldChg chg="new del">
        <pc:chgData name="Thompson, Brielle" userId="f0ea580a-03ee-4a63-bd84-436803179175" providerId="ADAL" clId="{A4161635-F84F-4219-AA8B-0F95F760A5E7}" dt="2025-08-21T20:45:46.763" v="3824" actId="47"/>
        <pc:sldMkLst>
          <pc:docMk/>
          <pc:sldMk cId="1934568830" sldId="517"/>
        </pc:sldMkLst>
      </pc:sldChg>
      <pc:sldChg chg="addSp delSp modSp add mod ord">
        <pc:chgData name="Thompson, Brielle" userId="f0ea580a-03ee-4a63-bd84-436803179175" providerId="ADAL" clId="{A4161635-F84F-4219-AA8B-0F95F760A5E7}" dt="2025-08-21T20:54:02.759" v="4038" actId="1036"/>
        <pc:sldMkLst>
          <pc:docMk/>
          <pc:sldMk cId="2496568872" sldId="518"/>
        </pc:sldMkLst>
        <pc:spChg chg="add mod">
          <ac:chgData name="Thompson, Brielle" userId="f0ea580a-03ee-4a63-bd84-436803179175" providerId="ADAL" clId="{A4161635-F84F-4219-AA8B-0F95F760A5E7}" dt="2025-08-21T20:54:02.759" v="4038" actId="1036"/>
          <ac:spMkLst>
            <pc:docMk/>
            <pc:sldMk cId="2496568872" sldId="518"/>
            <ac:spMk id="4" creationId="{EDB9EA5A-4D88-0FA9-EC52-E0ED6BB0CDA3}"/>
          </ac:spMkLst>
        </pc:spChg>
        <pc:spChg chg="add mod">
          <ac:chgData name="Thompson, Brielle" userId="f0ea580a-03ee-4a63-bd84-436803179175" providerId="ADAL" clId="{A4161635-F84F-4219-AA8B-0F95F760A5E7}" dt="2025-08-21T20:53:24.448" v="4031" actId="403"/>
          <ac:spMkLst>
            <pc:docMk/>
            <pc:sldMk cId="2496568872" sldId="518"/>
            <ac:spMk id="5" creationId="{236A4E89-34F8-1F89-509F-A4880E717D3A}"/>
          </ac:spMkLst>
        </pc:spChg>
        <pc:spChg chg="add mod">
          <ac:chgData name="Thompson, Brielle" userId="f0ea580a-03ee-4a63-bd84-436803179175" providerId="ADAL" clId="{A4161635-F84F-4219-AA8B-0F95F760A5E7}" dt="2025-08-21T20:53:21.702" v="4029" actId="404"/>
          <ac:spMkLst>
            <pc:docMk/>
            <pc:sldMk cId="2496568872" sldId="518"/>
            <ac:spMk id="6" creationId="{D2147B30-F6D8-2384-6567-406D2AE845A8}"/>
          </ac:spMkLst>
        </pc:spChg>
        <pc:spChg chg="mod">
          <ac:chgData name="Thompson, Brielle" userId="f0ea580a-03ee-4a63-bd84-436803179175" providerId="ADAL" clId="{A4161635-F84F-4219-AA8B-0F95F760A5E7}" dt="2025-08-21T20:45:49.687" v="3825" actId="20577"/>
          <ac:spMkLst>
            <pc:docMk/>
            <pc:sldMk cId="2496568872" sldId="518"/>
            <ac:spMk id="8" creationId="{EDAD1168-13C7-F2D2-5CD4-230A934B867D}"/>
          </ac:spMkLst>
        </pc:spChg>
        <pc:spChg chg="del">
          <ac:chgData name="Thompson, Brielle" userId="f0ea580a-03ee-4a63-bd84-436803179175" providerId="ADAL" clId="{A4161635-F84F-4219-AA8B-0F95F760A5E7}" dt="2025-08-21T20:48:11.336" v="3864" actId="478"/>
          <ac:spMkLst>
            <pc:docMk/>
            <pc:sldMk cId="2496568872" sldId="518"/>
            <ac:spMk id="9" creationId="{1FB4E4B2-F5D7-4BB7-BBEF-813D262E4B72}"/>
          </ac:spMkLst>
        </pc:spChg>
        <pc:spChg chg="del mod">
          <ac:chgData name="Thompson, Brielle" userId="f0ea580a-03ee-4a63-bd84-436803179175" providerId="ADAL" clId="{A4161635-F84F-4219-AA8B-0F95F760A5E7}" dt="2025-08-21T20:48:12.336" v="3865" actId="478"/>
          <ac:spMkLst>
            <pc:docMk/>
            <pc:sldMk cId="2496568872" sldId="518"/>
            <ac:spMk id="10" creationId="{99519E7C-E673-FCA3-6D9D-2991DE39D44E}"/>
          </ac:spMkLst>
        </pc:spChg>
        <pc:spChg chg="add mod">
          <ac:chgData name="Thompson, Brielle" userId="f0ea580a-03ee-4a63-bd84-436803179175" providerId="ADAL" clId="{A4161635-F84F-4219-AA8B-0F95F760A5E7}" dt="2025-08-21T20:53:27.081" v="4032" actId="403"/>
          <ac:spMkLst>
            <pc:docMk/>
            <pc:sldMk cId="2496568872" sldId="518"/>
            <ac:spMk id="11" creationId="{A1553695-83E7-3F6D-DB25-987B1208B49C}"/>
          </ac:spMkLst>
        </pc:spChg>
        <pc:spChg chg="del">
          <ac:chgData name="Thompson, Brielle" userId="f0ea580a-03ee-4a63-bd84-436803179175" providerId="ADAL" clId="{A4161635-F84F-4219-AA8B-0F95F760A5E7}" dt="2025-08-21T20:48:10.909" v="3863" actId="478"/>
          <ac:spMkLst>
            <pc:docMk/>
            <pc:sldMk cId="2496568872" sldId="518"/>
            <ac:spMk id="12" creationId="{F2D70945-4EAF-5689-4068-8B95078861E4}"/>
          </ac:spMkLst>
        </pc:spChg>
        <pc:spChg chg="del">
          <ac:chgData name="Thompson, Brielle" userId="f0ea580a-03ee-4a63-bd84-436803179175" providerId="ADAL" clId="{A4161635-F84F-4219-AA8B-0F95F760A5E7}" dt="2025-08-21T20:48:06.927" v="3858" actId="478"/>
          <ac:spMkLst>
            <pc:docMk/>
            <pc:sldMk cId="2496568872" sldId="518"/>
            <ac:spMk id="13" creationId="{19BA35DB-5341-7FB2-B78C-90D7FDD16F98}"/>
          </ac:spMkLst>
        </pc:spChg>
        <pc:spChg chg="del">
          <ac:chgData name="Thompson, Brielle" userId="f0ea580a-03ee-4a63-bd84-436803179175" providerId="ADAL" clId="{A4161635-F84F-4219-AA8B-0F95F760A5E7}" dt="2025-08-21T20:48:06.401" v="3857" actId="478"/>
          <ac:spMkLst>
            <pc:docMk/>
            <pc:sldMk cId="2496568872" sldId="518"/>
            <ac:spMk id="14" creationId="{491CD085-6055-6A20-8CCA-467872EE751B}"/>
          </ac:spMkLst>
        </pc:spChg>
        <pc:spChg chg="del">
          <ac:chgData name="Thompson, Brielle" userId="f0ea580a-03ee-4a63-bd84-436803179175" providerId="ADAL" clId="{A4161635-F84F-4219-AA8B-0F95F760A5E7}" dt="2025-08-21T20:48:07.719" v="3859" actId="478"/>
          <ac:spMkLst>
            <pc:docMk/>
            <pc:sldMk cId="2496568872" sldId="518"/>
            <ac:spMk id="15" creationId="{989060B9-DCF4-BAF7-5773-512777AC1DE9}"/>
          </ac:spMkLst>
        </pc:spChg>
        <pc:spChg chg="del mod">
          <ac:chgData name="Thompson, Brielle" userId="f0ea580a-03ee-4a63-bd84-436803179175" providerId="ADAL" clId="{A4161635-F84F-4219-AA8B-0F95F760A5E7}" dt="2025-08-21T20:48:08.766" v="3861" actId="478"/>
          <ac:spMkLst>
            <pc:docMk/>
            <pc:sldMk cId="2496568872" sldId="518"/>
            <ac:spMk id="16" creationId="{48C72816-E66F-6D2C-EE84-03BD39CC78EC}"/>
          </ac:spMkLst>
        </pc:spChg>
        <pc:spChg chg="add del mod">
          <ac:chgData name="Thompson, Brielle" userId="f0ea580a-03ee-4a63-bd84-436803179175" providerId="ADAL" clId="{A4161635-F84F-4219-AA8B-0F95F760A5E7}" dt="2025-08-21T20:51:56.661" v="3973" actId="478"/>
          <ac:spMkLst>
            <pc:docMk/>
            <pc:sldMk cId="2496568872" sldId="518"/>
            <ac:spMk id="18" creationId="{00F0F774-4906-B03C-4DFF-93EE3E84E627}"/>
          </ac:spMkLst>
        </pc:spChg>
        <pc:spChg chg="add del mod">
          <ac:chgData name="Thompson, Brielle" userId="f0ea580a-03ee-4a63-bd84-436803179175" providerId="ADAL" clId="{A4161635-F84F-4219-AA8B-0F95F760A5E7}" dt="2025-08-21T20:51:57.360" v="3974" actId="478"/>
          <ac:spMkLst>
            <pc:docMk/>
            <pc:sldMk cId="2496568872" sldId="518"/>
            <ac:spMk id="19" creationId="{EEC01FB4-EBD3-32A7-25CA-998A818E0CD0}"/>
          </ac:spMkLst>
        </pc:spChg>
        <pc:spChg chg="add del mod">
          <ac:chgData name="Thompson, Brielle" userId="f0ea580a-03ee-4a63-bd84-436803179175" providerId="ADAL" clId="{A4161635-F84F-4219-AA8B-0F95F760A5E7}" dt="2025-08-21T20:53:32.078" v="4033" actId="478"/>
          <ac:spMkLst>
            <pc:docMk/>
            <pc:sldMk cId="2496568872" sldId="518"/>
            <ac:spMk id="20" creationId="{BCBA3C20-5241-34DF-B1B1-8C641087F66E}"/>
          </ac:spMkLst>
        </pc:spChg>
        <pc:graphicFrameChg chg="del">
          <ac:chgData name="Thompson, Brielle" userId="f0ea580a-03ee-4a63-bd84-436803179175" providerId="ADAL" clId="{A4161635-F84F-4219-AA8B-0F95F760A5E7}" dt="2025-08-21T20:48:09.902" v="3862" actId="478"/>
          <ac:graphicFrameMkLst>
            <pc:docMk/>
            <pc:sldMk cId="2496568872" sldId="518"/>
            <ac:graphicFrameMk id="2" creationId="{F55A34E2-08D3-92DF-056B-26634FC4AEAA}"/>
          </ac:graphicFrameMkLst>
        </pc:graphicFrameChg>
        <pc:graphicFrameChg chg="del">
          <ac:chgData name="Thompson, Brielle" userId="f0ea580a-03ee-4a63-bd84-436803179175" providerId="ADAL" clId="{A4161635-F84F-4219-AA8B-0F95F760A5E7}" dt="2025-08-21T20:48:05.153" v="3856" actId="478"/>
          <ac:graphicFrameMkLst>
            <pc:docMk/>
            <pc:sldMk cId="2496568872" sldId="518"/>
            <ac:graphicFrameMk id="7" creationId="{25DE3AD7-19A9-2E6F-A44C-D489614A9760}"/>
          </ac:graphicFrameMkLst>
        </pc:graphicFrameChg>
        <pc:picChg chg="mod">
          <ac:chgData name="Thompson, Brielle" userId="f0ea580a-03ee-4a63-bd84-436803179175" providerId="ADAL" clId="{A4161635-F84F-4219-AA8B-0F95F760A5E7}" dt="2025-08-21T20:53:40.894" v="4034" actId="14100"/>
          <ac:picMkLst>
            <pc:docMk/>
            <pc:sldMk cId="2496568872" sldId="518"/>
            <ac:picMk id="17" creationId="{C206E820-5BF3-7CE0-9835-EFC3B48CB0CA}"/>
          </ac:picMkLst>
        </pc:picChg>
      </pc:sldChg>
      <pc:sldChg chg="addSp delSp modSp add mod ord">
        <pc:chgData name="Thompson, Brielle" userId="f0ea580a-03ee-4a63-bd84-436803179175" providerId="ADAL" clId="{A4161635-F84F-4219-AA8B-0F95F760A5E7}" dt="2025-08-21T21:08:06.690" v="4122"/>
        <pc:sldMkLst>
          <pc:docMk/>
          <pc:sldMk cId="68888757" sldId="519"/>
        </pc:sldMkLst>
        <pc:spChg chg="del">
          <ac:chgData name="Thompson, Brielle" userId="f0ea580a-03ee-4a63-bd84-436803179175" providerId="ADAL" clId="{A4161635-F84F-4219-AA8B-0F95F760A5E7}" dt="2025-08-21T21:04:33.718" v="4043" actId="478"/>
          <ac:spMkLst>
            <pc:docMk/>
            <pc:sldMk cId="68888757" sldId="519"/>
            <ac:spMk id="4" creationId="{666AC338-E119-9883-24BD-1614DF234613}"/>
          </ac:spMkLst>
        </pc:spChg>
        <pc:spChg chg="del">
          <ac:chgData name="Thompson, Brielle" userId="f0ea580a-03ee-4a63-bd84-436803179175" providerId="ADAL" clId="{A4161635-F84F-4219-AA8B-0F95F760A5E7}" dt="2025-08-21T21:04:35.181" v="4044" actId="478"/>
          <ac:spMkLst>
            <pc:docMk/>
            <pc:sldMk cId="68888757" sldId="519"/>
            <ac:spMk id="5" creationId="{BF34FB47-883C-7E92-ADF5-7100D96B94AA}"/>
          </ac:spMkLst>
        </pc:spChg>
        <pc:spChg chg="del">
          <ac:chgData name="Thompson, Brielle" userId="f0ea580a-03ee-4a63-bd84-436803179175" providerId="ADAL" clId="{A4161635-F84F-4219-AA8B-0F95F760A5E7}" dt="2025-08-21T21:04:35.181" v="4044" actId="478"/>
          <ac:spMkLst>
            <pc:docMk/>
            <pc:sldMk cId="68888757" sldId="519"/>
            <ac:spMk id="6" creationId="{75132914-47A1-3088-9DC0-F3AFCC604195}"/>
          </ac:spMkLst>
        </pc:spChg>
        <pc:spChg chg="mod">
          <ac:chgData name="Thompson, Brielle" userId="f0ea580a-03ee-4a63-bd84-436803179175" providerId="ADAL" clId="{A4161635-F84F-4219-AA8B-0F95F760A5E7}" dt="2025-08-21T21:04:32.028" v="4042" actId="20577"/>
          <ac:spMkLst>
            <pc:docMk/>
            <pc:sldMk cId="68888757" sldId="519"/>
            <ac:spMk id="8" creationId="{02522A5D-EFAB-8D02-B9CE-BB97B734B582}"/>
          </ac:spMkLst>
        </pc:spChg>
        <pc:spChg chg="add mod">
          <ac:chgData name="Thompson, Brielle" userId="f0ea580a-03ee-4a63-bd84-436803179175" providerId="ADAL" clId="{A4161635-F84F-4219-AA8B-0F95F760A5E7}" dt="2025-08-21T21:07:56.360" v="4120" actId="1076"/>
          <ac:spMkLst>
            <pc:docMk/>
            <pc:sldMk cId="68888757" sldId="519"/>
            <ac:spMk id="10" creationId="{70655BE2-E904-3445-9619-06BF1E873943}"/>
          </ac:spMkLst>
        </pc:spChg>
        <pc:spChg chg="del">
          <ac:chgData name="Thompson, Brielle" userId="f0ea580a-03ee-4a63-bd84-436803179175" providerId="ADAL" clId="{A4161635-F84F-4219-AA8B-0F95F760A5E7}" dt="2025-08-21T21:04:35.181" v="4044" actId="478"/>
          <ac:spMkLst>
            <pc:docMk/>
            <pc:sldMk cId="68888757" sldId="519"/>
            <ac:spMk id="11" creationId="{128A94C4-F457-6389-52F6-6DDAB23DF838}"/>
          </ac:spMkLst>
        </pc:spChg>
        <pc:spChg chg="add del mod">
          <ac:chgData name="Thompson, Brielle" userId="f0ea580a-03ee-4a63-bd84-436803179175" providerId="ADAL" clId="{A4161635-F84F-4219-AA8B-0F95F760A5E7}" dt="2025-08-21T21:06:58.948" v="4102" actId="478"/>
          <ac:spMkLst>
            <pc:docMk/>
            <pc:sldMk cId="68888757" sldId="519"/>
            <ac:spMk id="13" creationId="{731F5767-E6B4-1707-46CB-B8628829D60A}"/>
          </ac:spMkLst>
        </pc:spChg>
        <pc:graphicFrameChg chg="add mod">
          <ac:chgData name="Thompson, Brielle" userId="f0ea580a-03ee-4a63-bd84-436803179175" providerId="ADAL" clId="{A4161635-F84F-4219-AA8B-0F95F760A5E7}" dt="2025-08-21T21:04:36.491" v="4045"/>
          <ac:graphicFrameMkLst>
            <pc:docMk/>
            <pc:sldMk cId="68888757" sldId="519"/>
            <ac:graphicFrameMk id="2" creationId="{A77C295E-7BE9-B727-4A03-B6EF3B500915}"/>
          </ac:graphicFrameMkLst>
        </pc:graphicFrameChg>
        <pc:graphicFrameChg chg="add mod modGraphic">
          <ac:chgData name="Thompson, Brielle" userId="f0ea580a-03ee-4a63-bd84-436803179175" providerId="ADAL" clId="{A4161635-F84F-4219-AA8B-0F95F760A5E7}" dt="2025-08-21T21:05:47.213" v="4075" actId="1076"/>
          <ac:graphicFrameMkLst>
            <pc:docMk/>
            <pc:sldMk cId="68888757" sldId="519"/>
            <ac:graphicFrameMk id="7" creationId="{E3959CFC-5E22-70CE-A22F-0E95D4D10380}"/>
          </ac:graphicFrameMkLst>
        </pc:graphicFrameChg>
      </pc:sldChg>
      <pc:sldChg chg="addSp delSp modSp new mod">
        <pc:chgData name="Thompson, Brielle" userId="f0ea580a-03ee-4a63-bd84-436803179175" providerId="ADAL" clId="{A4161635-F84F-4219-AA8B-0F95F760A5E7}" dt="2025-08-21T21:28:43.348" v="4686"/>
        <pc:sldMkLst>
          <pc:docMk/>
          <pc:sldMk cId="1653168493" sldId="520"/>
        </pc:sldMkLst>
        <pc:spChg chg="mod">
          <ac:chgData name="Thompson, Brielle" userId="f0ea580a-03ee-4a63-bd84-436803179175" providerId="ADAL" clId="{A4161635-F84F-4219-AA8B-0F95F760A5E7}" dt="2025-08-21T21:27:50.883" v="4652" actId="207"/>
          <ac:spMkLst>
            <pc:docMk/>
            <pc:sldMk cId="1653168493" sldId="520"/>
            <ac:spMk id="2" creationId="{1523BB2B-39B0-FA46-B747-AFCA6A13FD02}"/>
          </ac:spMkLst>
        </pc:spChg>
        <pc:spChg chg="del">
          <ac:chgData name="Thompson, Brielle" userId="f0ea580a-03ee-4a63-bd84-436803179175" providerId="ADAL" clId="{A4161635-F84F-4219-AA8B-0F95F760A5E7}" dt="2025-08-21T21:26:24.630" v="4582" actId="478"/>
          <ac:spMkLst>
            <pc:docMk/>
            <pc:sldMk cId="1653168493" sldId="520"/>
            <ac:spMk id="3" creationId="{3DDB30B7-E795-E7A0-F87C-FADFE367574B}"/>
          </ac:spMkLst>
        </pc:spChg>
        <pc:spChg chg="add del">
          <ac:chgData name="Thompson, Brielle" userId="f0ea580a-03ee-4a63-bd84-436803179175" providerId="ADAL" clId="{A4161635-F84F-4219-AA8B-0F95F760A5E7}" dt="2025-08-21T21:26:22.410" v="4581" actId="22"/>
          <ac:spMkLst>
            <pc:docMk/>
            <pc:sldMk cId="1653168493" sldId="520"/>
            <ac:spMk id="5" creationId="{ABAE4681-7AF4-BD0D-AC80-567979FA9901}"/>
          </ac:spMkLst>
        </pc:spChg>
        <pc:spChg chg="add mod">
          <ac:chgData name="Thompson, Brielle" userId="f0ea580a-03ee-4a63-bd84-436803179175" providerId="ADAL" clId="{A4161635-F84F-4219-AA8B-0F95F760A5E7}" dt="2025-08-21T21:26:29.012" v="4587" actId="403"/>
          <ac:spMkLst>
            <pc:docMk/>
            <pc:sldMk cId="1653168493" sldId="520"/>
            <ac:spMk id="7" creationId="{B271FF78-4CC5-C179-BCC0-0B275CE34EC0}"/>
          </ac:spMkLst>
        </pc:spChg>
        <pc:spChg chg="add mod">
          <ac:chgData name="Thompson, Brielle" userId="f0ea580a-03ee-4a63-bd84-436803179175" providerId="ADAL" clId="{A4161635-F84F-4219-AA8B-0F95F760A5E7}" dt="2025-08-21T21:26:48.445" v="4610" actId="1038"/>
          <ac:spMkLst>
            <pc:docMk/>
            <pc:sldMk cId="1653168493" sldId="520"/>
            <ac:spMk id="9" creationId="{738BB5D0-5362-7B22-5FC9-29E440416A37}"/>
          </ac:spMkLst>
        </pc:spChg>
        <pc:spChg chg="add mod">
          <ac:chgData name="Thompson, Brielle" userId="f0ea580a-03ee-4a63-bd84-436803179175" providerId="ADAL" clId="{A4161635-F84F-4219-AA8B-0F95F760A5E7}" dt="2025-08-21T21:28:43.348" v="4686"/>
          <ac:spMkLst>
            <pc:docMk/>
            <pc:sldMk cId="1653168493" sldId="520"/>
            <ac:spMk id="10" creationId="{7DDDAA39-311A-034E-E20D-6E5C0D00E4AE}"/>
          </ac:spMkLst>
        </pc:spChg>
      </pc:sldChg>
      <pc:sldChg chg="modSp new del mod">
        <pc:chgData name="Thompson, Brielle" userId="f0ea580a-03ee-4a63-bd84-436803179175" providerId="ADAL" clId="{A4161635-F84F-4219-AA8B-0F95F760A5E7}" dt="2025-08-21T21:25:52.156" v="4578" actId="47"/>
        <pc:sldMkLst>
          <pc:docMk/>
          <pc:sldMk cId="2236611201" sldId="521"/>
        </pc:sldMkLst>
        <pc:spChg chg="mod">
          <ac:chgData name="Thompson, Brielle" userId="f0ea580a-03ee-4a63-bd84-436803179175" providerId="ADAL" clId="{A4161635-F84F-4219-AA8B-0F95F760A5E7}" dt="2025-08-21T21:10:09.687" v="4144" actId="20577"/>
          <ac:spMkLst>
            <pc:docMk/>
            <pc:sldMk cId="2236611201" sldId="521"/>
            <ac:spMk id="2" creationId="{A9F303C7-8EC9-DEEE-5577-E40F2614B2AC}"/>
          </ac:spMkLst>
        </pc:spChg>
      </pc:sldChg>
      <pc:sldChg chg="addSp delSp modSp new mod">
        <pc:chgData name="Thompson, Brielle" userId="f0ea580a-03ee-4a63-bd84-436803179175" providerId="ADAL" clId="{A4161635-F84F-4219-AA8B-0F95F760A5E7}" dt="2025-08-21T21:16:06.560" v="4372" actId="478"/>
        <pc:sldMkLst>
          <pc:docMk/>
          <pc:sldMk cId="3816834257" sldId="522"/>
        </pc:sldMkLst>
        <pc:spChg chg="del mod">
          <ac:chgData name="Thompson, Brielle" userId="f0ea580a-03ee-4a63-bd84-436803179175" providerId="ADAL" clId="{A4161635-F84F-4219-AA8B-0F95F760A5E7}" dt="2025-08-21T21:16:04.609" v="4369" actId="478"/>
          <ac:spMkLst>
            <pc:docMk/>
            <pc:sldMk cId="3816834257" sldId="522"/>
            <ac:spMk id="2" creationId="{26423245-D0B4-B1D4-280D-0BB370814AEF}"/>
          </ac:spMkLst>
        </pc:spChg>
        <pc:spChg chg="del">
          <ac:chgData name="Thompson, Brielle" userId="f0ea580a-03ee-4a63-bd84-436803179175" providerId="ADAL" clId="{A4161635-F84F-4219-AA8B-0F95F760A5E7}" dt="2025-08-21T21:11:23.309" v="4198" actId="478"/>
          <ac:spMkLst>
            <pc:docMk/>
            <pc:sldMk cId="3816834257" sldId="522"/>
            <ac:spMk id="3" creationId="{137A119B-502D-9AB9-9397-C1B0A215426E}"/>
          </ac:spMkLst>
        </pc:spChg>
        <pc:spChg chg="add mod">
          <ac:chgData name="Thompson, Brielle" userId="f0ea580a-03ee-4a63-bd84-436803179175" providerId="ADAL" clId="{A4161635-F84F-4219-AA8B-0F95F760A5E7}" dt="2025-08-21T21:13:04.032" v="4287" actId="1076"/>
          <ac:spMkLst>
            <pc:docMk/>
            <pc:sldMk cId="3816834257" sldId="522"/>
            <ac:spMk id="8" creationId="{38BF457D-BC4B-5892-728C-67D910953979}"/>
          </ac:spMkLst>
        </pc:spChg>
        <pc:spChg chg="add mod">
          <ac:chgData name="Thompson, Brielle" userId="f0ea580a-03ee-4a63-bd84-436803179175" providerId="ADAL" clId="{A4161635-F84F-4219-AA8B-0F95F760A5E7}" dt="2025-08-21T21:13:15.265" v="4293" actId="1076"/>
          <ac:spMkLst>
            <pc:docMk/>
            <pc:sldMk cId="3816834257" sldId="522"/>
            <ac:spMk id="9" creationId="{D4F8625C-B48E-1975-367F-518A842304BA}"/>
          </ac:spMkLst>
        </pc:spChg>
        <pc:spChg chg="add mod">
          <ac:chgData name="Thompson, Brielle" userId="f0ea580a-03ee-4a63-bd84-436803179175" providerId="ADAL" clId="{A4161635-F84F-4219-AA8B-0F95F760A5E7}" dt="2025-08-21T21:13:46.231" v="4301" actId="1076"/>
          <ac:spMkLst>
            <pc:docMk/>
            <pc:sldMk cId="3816834257" sldId="522"/>
            <ac:spMk id="11" creationId="{E3A0F668-D559-33D6-7F7C-45BE701F01E0}"/>
          </ac:spMkLst>
        </pc:spChg>
        <pc:spChg chg="add mod">
          <ac:chgData name="Thompson, Brielle" userId="f0ea580a-03ee-4a63-bd84-436803179175" providerId="ADAL" clId="{A4161635-F84F-4219-AA8B-0F95F760A5E7}" dt="2025-08-21T21:14:03.749" v="4309" actId="20577"/>
          <ac:spMkLst>
            <pc:docMk/>
            <pc:sldMk cId="3816834257" sldId="522"/>
            <ac:spMk id="13" creationId="{E16D53AF-DA82-4492-5DE5-F3FD79DA21C8}"/>
          </ac:spMkLst>
        </pc:spChg>
        <pc:spChg chg="add del mod">
          <ac:chgData name="Thompson, Brielle" userId="f0ea580a-03ee-4a63-bd84-436803179175" providerId="ADAL" clId="{A4161635-F84F-4219-AA8B-0F95F760A5E7}" dt="2025-08-21T21:16:06.560" v="4372" actId="478"/>
          <ac:spMkLst>
            <pc:docMk/>
            <pc:sldMk cId="3816834257" sldId="522"/>
            <ac:spMk id="15" creationId="{F792F26B-DFB9-7C71-690E-67D29165EC85}"/>
          </ac:spMkLst>
        </pc:spChg>
        <pc:spChg chg="add mod">
          <ac:chgData name="Thompson, Brielle" userId="f0ea580a-03ee-4a63-bd84-436803179175" providerId="ADAL" clId="{A4161635-F84F-4219-AA8B-0F95F760A5E7}" dt="2025-08-21T21:16:04.811" v="4371" actId="27636"/>
          <ac:spMkLst>
            <pc:docMk/>
            <pc:sldMk cId="3816834257" sldId="522"/>
            <ac:spMk id="16" creationId="{B66B1213-CAA6-5D42-FD2D-4E496CBF591C}"/>
          </ac:spMkLst>
        </pc:spChg>
        <pc:graphicFrameChg chg="add del mod">
          <ac:chgData name="Thompson, Brielle" userId="f0ea580a-03ee-4a63-bd84-436803179175" providerId="ADAL" clId="{A4161635-F84F-4219-AA8B-0F95F760A5E7}" dt="2025-08-21T21:12:53.280" v="4285" actId="478"/>
          <ac:graphicFrameMkLst>
            <pc:docMk/>
            <pc:sldMk cId="3816834257" sldId="522"/>
            <ac:graphicFrameMk id="10" creationId="{B68C2EDC-D37D-540D-6C29-167BDE919D27}"/>
          </ac:graphicFrameMkLst>
        </pc:graphicFrameChg>
        <pc:picChg chg="add mod">
          <ac:chgData name="Thompson, Brielle" userId="f0ea580a-03ee-4a63-bd84-436803179175" providerId="ADAL" clId="{A4161635-F84F-4219-AA8B-0F95F760A5E7}" dt="2025-08-21T21:13:04.032" v="4287" actId="1076"/>
          <ac:picMkLst>
            <pc:docMk/>
            <pc:sldMk cId="3816834257" sldId="522"/>
            <ac:picMk id="4" creationId="{123E4DF5-C230-FD11-6CFF-06B96F48C7D6}"/>
          </ac:picMkLst>
        </pc:picChg>
        <pc:picChg chg="add mod">
          <ac:chgData name="Thompson, Brielle" userId="f0ea580a-03ee-4a63-bd84-436803179175" providerId="ADAL" clId="{A4161635-F84F-4219-AA8B-0F95F760A5E7}" dt="2025-08-21T21:13:04.032" v="4287" actId="1076"/>
          <ac:picMkLst>
            <pc:docMk/>
            <pc:sldMk cId="3816834257" sldId="522"/>
            <ac:picMk id="5" creationId="{E58AC28E-1A0E-9FCB-8695-747708626FC7}"/>
          </ac:picMkLst>
        </pc:picChg>
        <pc:picChg chg="add mod">
          <ac:chgData name="Thompson, Brielle" userId="f0ea580a-03ee-4a63-bd84-436803179175" providerId="ADAL" clId="{A4161635-F84F-4219-AA8B-0F95F760A5E7}" dt="2025-08-21T21:13:05.367" v="4288" actId="1076"/>
          <ac:picMkLst>
            <pc:docMk/>
            <pc:sldMk cId="3816834257" sldId="522"/>
            <ac:picMk id="6" creationId="{E0FBFF23-6932-FED8-0737-D8D20E69DEE8}"/>
          </ac:picMkLst>
        </pc:picChg>
        <pc:picChg chg="add mod">
          <ac:chgData name="Thompson, Brielle" userId="f0ea580a-03ee-4a63-bd84-436803179175" providerId="ADAL" clId="{A4161635-F84F-4219-AA8B-0F95F760A5E7}" dt="2025-08-21T21:13:04.032" v="4287" actId="1076"/>
          <ac:picMkLst>
            <pc:docMk/>
            <pc:sldMk cId="3816834257" sldId="522"/>
            <ac:picMk id="7" creationId="{ACB10242-1B90-A126-26B7-CE1F2B2B57B3}"/>
          </ac:picMkLst>
        </pc:picChg>
        <pc:picChg chg="add mod">
          <ac:chgData name="Thompson, Brielle" userId="f0ea580a-03ee-4a63-bd84-436803179175" providerId="ADAL" clId="{A4161635-F84F-4219-AA8B-0F95F760A5E7}" dt="2025-08-21T21:13:47.614" v="4302" actId="1076"/>
          <ac:picMkLst>
            <pc:docMk/>
            <pc:sldMk cId="3816834257" sldId="522"/>
            <ac:picMk id="12" creationId="{F5C3B3EF-73E1-0346-776C-1DC86AE5BE66}"/>
          </ac:picMkLst>
        </pc:picChg>
      </pc:sldChg>
      <pc:sldChg chg="add del">
        <pc:chgData name="Thompson, Brielle" userId="f0ea580a-03ee-4a63-bd84-436803179175" providerId="ADAL" clId="{A4161635-F84F-4219-AA8B-0F95F760A5E7}" dt="2025-08-21T21:14:25" v="4311" actId="47"/>
        <pc:sldMkLst>
          <pc:docMk/>
          <pc:sldMk cId="2794688337" sldId="523"/>
        </pc:sldMkLst>
      </pc:sldChg>
      <pc:sldChg chg="addSp delSp modSp add mod">
        <pc:chgData name="Thompson, Brielle" userId="f0ea580a-03ee-4a63-bd84-436803179175" providerId="ADAL" clId="{A4161635-F84F-4219-AA8B-0F95F760A5E7}" dt="2025-08-21T21:22:26.214" v="4485"/>
        <pc:sldMkLst>
          <pc:docMk/>
          <pc:sldMk cId="1965821602" sldId="524"/>
        </pc:sldMkLst>
        <pc:spChg chg="del mod">
          <ac:chgData name="Thompson, Brielle" userId="f0ea580a-03ee-4a63-bd84-436803179175" providerId="ADAL" clId="{A4161635-F84F-4219-AA8B-0F95F760A5E7}" dt="2025-08-21T21:22:24.058" v="4483" actId="478"/>
          <ac:spMkLst>
            <pc:docMk/>
            <pc:sldMk cId="1965821602" sldId="524"/>
            <ac:spMk id="2" creationId="{FF7DC2F9-BB49-4C7D-2229-62B7EEE26BE3}"/>
          </ac:spMkLst>
        </pc:spChg>
        <pc:spChg chg="add mod">
          <ac:chgData name="Thompson, Brielle" userId="f0ea580a-03ee-4a63-bd84-436803179175" providerId="ADAL" clId="{A4161635-F84F-4219-AA8B-0F95F760A5E7}" dt="2025-08-21T21:15:56.961" v="4366" actId="1076"/>
          <ac:spMkLst>
            <pc:docMk/>
            <pc:sldMk cId="1965821602" sldId="524"/>
            <ac:spMk id="3" creationId="{5DA6E09F-4921-6F72-BE1A-8F2F2D23B9C9}"/>
          </ac:spMkLst>
        </pc:spChg>
        <pc:spChg chg="del">
          <ac:chgData name="Thompson, Brielle" userId="f0ea580a-03ee-4a63-bd84-436803179175" providerId="ADAL" clId="{A4161635-F84F-4219-AA8B-0F95F760A5E7}" dt="2025-08-21T21:14:37.680" v="4312" actId="478"/>
          <ac:spMkLst>
            <pc:docMk/>
            <pc:sldMk cId="1965821602" sldId="524"/>
            <ac:spMk id="8" creationId="{7B1E8074-06BF-CDA5-9802-DD61757491F2}"/>
          </ac:spMkLst>
        </pc:spChg>
        <pc:spChg chg="del">
          <ac:chgData name="Thompson, Brielle" userId="f0ea580a-03ee-4a63-bd84-436803179175" providerId="ADAL" clId="{A4161635-F84F-4219-AA8B-0F95F760A5E7}" dt="2025-08-21T21:14:37.680" v="4312" actId="478"/>
          <ac:spMkLst>
            <pc:docMk/>
            <pc:sldMk cId="1965821602" sldId="524"/>
            <ac:spMk id="9" creationId="{4B8AF8A0-EA20-3F54-C54F-8C6AE986991A}"/>
          </ac:spMkLst>
        </pc:spChg>
        <pc:spChg chg="del">
          <ac:chgData name="Thompson, Brielle" userId="f0ea580a-03ee-4a63-bd84-436803179175" providerId="ADAL" clId="{A4161635-F84F-4219-AA8B-0F95F760A5E7}" dt="2025-08-21T21:14:37.680" v="4312" actId="478"/>
          <ac:spMkLst>
            <pc:docMk/>
            <pc:sldMk cId="1965821602" sldId="524"/>
            <ac:spMk id="11" creationId="{FE604701-E0DB-FB46-5352-242B7BD0C314}"/>
          </ac:spMkLst>
        </pc:spChg>
        <pc:spChg chg="add mod">
          <ac:chgData name="Thompson, Brielle" userId="f0ea580a-03ee-4a63-bd84-436803179175" providerId="ADAL" clId="{A4161635-F84F-4219-AA8B-0F95F760A5E7}" dt="2025-08-21T21:15:54.790" v="4365" actId="14100"/>
          <ac:spMkLst>
            <pc:docMk/>
            <pc:sldMk cId="1965821602" sldId="524"/>
            <ac:spMk id="15" creationId="{66C56B91-E53A-CC96-60AB-07BD8AEC9D0F}"/>
          </ac:spMkLst>
        </pc:spChg>
        <pc:spChg chg="add del mod">
          <ac:chgData name="Thompson, Brielle" userId="f0ea580a-03ee-4a63-bd84-436803179175" providerId="ADAL" clId="{A4161635-F84F-4219-AA8B-0F95F760A5E7}" dt="2025-08-21T21:22:25.927" v="4484" actId="478"/>
          <ac:spMkLst>
            <pc:docMk/>
            <pc:sldMk cId="1965821602" sldId="524"/>
            <ac:spMk id="17" creationId="{7440DCF3-19B3-F935-840A-94019AEACC6A}"/>
          </ac:spMkLst>
        </pc:spChg>
        <pc:spChg chg="add mod">
          <ac:chgData name="Thompson, Brielle" userId="f0ea580a-03ee-4a63-bd84-436803179175" providerId="ADAL" clId="{A4161635-F84F-4219-AA8B-0F95F760A5E7}" dt="2025-08-21T21:22:26.214" v="4485"/>
          <ac:spMkLst>
            <pc:docMk/>
            <pc:sldMk cId="1965821602" sldId="524"/>
            <ac:spMk id="18" creationId="{5E1CBB6D-78C5-A1B7-71C0-6FA8E737EFF2}"/>
          </ac:spMkLst>
        </pc:spChg>
        <pc:graphicFrameChg chg="add mod modGraphic">
          <ac:chgData name="Thompson, Brielle" userId="f0ea580a-03ee-4a63-bd84-436803179175" providerId="ADAL" clId="{A4161635-F84F-4219-AA8B-0F95F760A5E7}" dt="2025-08-21T21:15:48.056" v="4363" actId="404"/>
          <ac:graphicFrameMkLst>
            <pc:docMk/>
            <pc:sldMk cId="1965821602" sldId="524"/>
            <ac:graphicFrameMk id="10" creationId="{FBB42713-AF92-529E-2774-158CCCCFFC0C}"/>
          </ac:graphicFrameMkLst>
        </pc:graphicFrameChg>
        <pc:picChg chg="del">
          <ac:chgData name="Thompson, Brielle" userId="f0ea580a-03ee-4a63-bd84-436803179175" providerId="ADAL" clId="{A4161635-F84F-4219-AA8B-0F95F760A5E7}" dt="2025-08-21T21:14:37.680" v="4312" actId="478"/>
          <ac:picMkLst>
            <pc:docMk/>
            <pc:sldMk cId="1965821602" sldId="524"/>
            <ac:picMk id="4" creationId="{B809D6A5-A1A8-0CC3-FB50-D5304CC712DD}"/>
          </ac:picMkLst>
        </pc:picChg>
        <pc:picChg chg="del">
          <ac:chgData name="Thompson, Brielle" userId="f0ea580a-03ee-4a63-bd84-436803179175" providerId="ADAL" clId="{A4161635-F84F-4219-AA8B-0F95F760A5E7}" dt="2025-08-21T21:14:37.680" v="4312" actId="478"/>
          <ac:picMkLst>
            <pc:docMk/>
            <pc:sldMk cId="1965821602" sldId="524"/>
            <ac:picMk id="5" creationId="{27AD49B3-4D4A-3DDA-C70C-451395512040}"/>
          </ac:picMkLst>
        </pc:picChg>
        <pc:picChg chg="del">
          <ac:chgData name="Thompson, Brielle" userId="f0ea580a-03ee-4a63-bd84-436803179175" providerId="ADAL" clId="{A4161635-F84F-4219-AA8B-0F95F760A5E7}" dt="2025-08-21T21:14:37.680" v="4312" actId="478"/>
          <ac:picMkLst>
            <pc:docMk/>
            <pc:sldMk cId="1965821602" sldId="524"/>
            <ac:picMk id="6" creationId="{FDCD5355-7599-B597-CF5D-E9634C2C8A5B}"/>
          </ac:picMkLst>
        </pc:picChg>
        <pc:picChg chg="del">
          <ac:chgData name="Thompson, Brielle" userId="f0ea580a-03ee-4a63-bd84-436803179175" providerId="ADAL" clId="{A4161635-F84F-4219-AA8B-0F95F760A5E7}" dt="2025-08-21T21:14:37.680" v="4312" actId="478"/>
          <ac:picMkLst>
            <pc:docMk/>
            <pc:sldMk cId="1965821602" sldId="524"/>
            <ac:picMk id="7" creationId="{D7298380-970B-473A-DB52-9E872B7C794C}"/>
          </ac:picMkLst>
        </pc:picChg>
        <pc:picChg chg="del">
          <ac:chgData name="Thompson, Brielle" userId="f0ea580a-03ee-4a63-bd84-436803179175" providerId="ADAL" clId="{A4161635-F84F-4219-AA8B-0F95F760A5E7}" dt="2025-08-21T21:14:37.680" v="4312" actId="478"/>
          <ac:picMkLst>
            <pc:docMk/>
            <pc:sldMk cId="1965821602" sldId="524"/>
            <ac:picMk id="12" creationId="{C02DBE09-FCAE-6375-6B78-86BA6F21EDF3}"/>
          </ac:picMkLst>
        </pc:picChg>
      </pc:sldChg>
      <pc:sldChg chg="addSp delSp modSp add mod">
        <pc:chgData name="Thompson, Brielle" userId="f0ea580a-03ee-4a63-bd84-436803179175" providerId="ADAL" clId="{A4161635-F84F-4219-AA8B-0F95F760A5E7}" dt="2025-08-21T21:22:32.758" v="4488"/>
        <pc:sldMkLst>
          <pc:docMk/>
          <pc:sldMk cId="1424148373" sldId="525"/>
        </pc:sldMkLst>
        <pc:spChg chg="del">
          <ac:chgData name="Thompson, Brielle" userId="f0ea580a-03ee-4a63-bd84-436803179175" providerId="ADAL" clId="{A4161635-F84F-4219-AA8B-0F95F760A5E7}" dt="2025-08-21T21:22:30.451" v="4486" actId="478"/>
          <ac:spMkLst>
            <pc:docMk/>
            <pc:sldMk cId="1424148373" sldId="525"/>
            <ac:spMk id="2" creationId="{FCB89DE6-6F29-036B-BECC-FE24F80F70C1}"/>
          </ac:spMkLst>
        </pc:spChg>
        <pc:spChg chg="mod">
          <ac:chgData name="Thompson, Brielle" userId="f0ea580a-03ee-4a63-bd84-436803179175" providerId="ADAL" clId="{A4161635-F84F-4219-AA8B-0F95F760A5E7}" dt="2025-08-21T21:16:28.810" v="4376" actId="1076"/>
          <ac:spMkLst>
            <pc:docMk/>
            <pc:sldMk cId="1424148373" sldId="525"/>
            <ac:spMk id="3" creationId="{EF43C141-4356-AD7C-10DE-D2FE6F0AA667}"/>
          </ac:spMkLst>
        </pc:spChg>
        <pc:spChg chg="add mod">
          <ac:chgData name="Thompson, Brielle" userId="f0ea580a-03ee-4a63-bd84-436803179175" providerId="ADAL" clId="{A4161635-F84F-4219-AA8B-0F95F760A5E7}" dt="2025-08-21T21:17:22.133" v="4411" actId="207"/>
          <ac:spMkLst>
            <pc:docMk/>
            <pc:sldMk cId="1424148373" sldId="525"/>
            <ac:spMk id="5" creationId="{4E6761BE-133D-65FE-611B-A65955187551}"/>
          </ac:spMkLst>
        </pc:spChg>
        <pc:spChg chg="add del mod">
          <ac:chgData name="Thompson, Brielle" userId="f0ea580a-03ee-4a63-bd84-436803179175" providerId="ADAL" clId="{A4161635-F84F-4219-AA8B-0F95F760A5E7}" dt="2025-08-21T21:22:32.552" v="4487" actId="478"/>
          <ac:spMkLst>
            <pc:docMk/>
            <pc:sldMk cId="1424148373" sldId="525"/>
            <ac:spMk id="7" creationId="{7B849F73-465E-7B12-477E-159DDB6B5F45}"/>
          </ac:spMkLst>
        </pc:spChg>
        <pc:spChg chg="add mod">
          <ac:chgData name="Thompson, Brielle" userId="f0ea580a-03ee-4a63-bd84-436803179175" providerId="ADAL" clId="{A4161635-F84F-4219-AA8B-0F95F760A5E7}" dt="2025-08-21T21:22:32.758" v="4488"/>
          <ac:spMkLst>
            <pc:docMk/>
            <pc:sldMk cId="1424148373" sldId="525"/>
            <ac:spMk id="8" creationId="{13AEE95A-7AC3-20D7-6F82-2C7F59E87D46}"/>
          </ac:spMkLst>
        </pc:spChg>
        <pc:spChg chg="del">
          <ac:chgData name="Thompson, Brielle" userId="f0ea580a-03ee-4a63-bd84-436803179175" providerId="ADAL" clId="{A4161635-F84F-4219-AA8B-0F95F760A5E7}" dt="2025-08-21T21:16:25.894" v="4375" actId="478"/>
          <ac:spMkLst>
            <pc:docMk/>
            <pc:sldMk cId="1424148373" sldId="525"/>
            <ac:spMk id="15" creationId="{F3999859-52FA-ADBE-17B5-00C271D16B88}"/>
          </ac:spMkLst>
        </pc:spChg>
        <pc:graphicFrameChg chg="del">
          <ac:chgData name="Thompson, Brielle" userId="f0ea580a-03ee-4a63-bd84-436803179175" providerId="ADAL" clId="{A4161635-F84F-4219-AA8B-0F95F760A5E7}" dt="2025-08-21T21:16:24.855" v="4374" actId="478"/>
          <ac:graphicFrameMkLst>
            <pc:docMk/>
            <pc:sldMk cId="1424148373" sldId="525"/>
            <ac:graphicFrameMk id="10" creationId="{81578AF4-7090-59DF-3ED5-509F76FB83A6}"/>
          </ac:graphicFrameMkLst>
        </pc:graphicFrameChg>
      </pc:sldChg>
      <pc:sldChg chg="addSp delSp modSp add mod">
        <pc:chgData name="Thompson, Brielle" userId="f0ea580a-03ee-4a63-bd84-436803179175" providerId="ADAL" clId="{A4161635-F84F-4219-AA8B-0F95F760A5E7}" dt="2025-08-21T21:22:37.529" v="4491"/>
        <pc:sldMkLst>
          <pc:docMk/>
          <pc:sldMk cId="2398054381" sldId="526"/>
        </pc:sldMkLst>
        <pc:spChg chg="del">
          <ac:chgData name="Thompson, Brielle" userId="f0ea580a-03ee-4a63-bd84-436803179175" providerId="ADAL" clId="{A4161635-F84F-4219-AA8B-0F95F760A5E7}" dt="2025-08-21T21:22:35.442" v="4489" actId="478"/>
          <ac:spMkLst>
            <pc:docMk/>
            <pc:sldMk cId="2398054381" sldId="526"/>
            <ac:spMk id="2" creationId="{F9F3F8F2-BB8D-9C70-A93E-0F5CC8A6A25A}"/>
          </ac:spMkLst>
        </pc:spChg>
        <pc:spChg chg="add mod">
          <ac:chgData name="Thompson, Brielle" userId="f0ea580a-03ee-4a63-bd84-436803179175" providerId="ADAL" clId="{A4161635-F84F-4219-AA8B-0F95F760A5E7}" dt="2025-08-21T21:19:47.157" v="4447" actId="1076"/>
          <ac:spMkLst>
            <pc:docMk/>
            <pc:sldMk cId="2398054381" sldId="526"/>
            <ac:spMk id="4" creationId="{AD344CFD-CD53-42C9-EA41-59511DB0AEF4}"/>
          </ac:spMkLst>
        </pc:spChg>
        <pc:spChg chg="mod">
          <ac:chgData name="Thompson, Brielle" userId="f0ea580a-03ee-4a63-bd84-436803179175" providerId="ADAL" clId="{A4161635-F84F-4219-AA8B-0F95F760A5E7}" dt="2025-08-21T21:18:41.139" v="4435" actId="14100"/>
          <ac:spMkLst>
            <pc:docMk/>
            <pc:sldMk cId="2398054381" sldId="526"/>
            <ac:spMk id="5" creationId="{4DAB82A7-A211-A107-29AD-692AA3F361A2}"/>
          </ac:spMkLst>
        </pc:spChg>
        <pc:spChg chg="add mod">
          <ac:chgData name="Thompson, Brielle" userId="f0ea580a-03ee-4a63-bd84-436803179175" providerId="ADAL" clId="{A4161635-F84F-4219-AA8B-0F95F760A5E7}" dt="2025-08-21T21:19:47.157" v="4447" actId="1076"/>
          <ac:spMkLst>
            <pc:docMk/>
            <pc:sldMk cId="2398054381" sldId="526"/>
            <ac:spMk id="6" creationId="{B9D4F07F-6702-1701-8545-F801686B50FC}"/>
          </ac:spMkLst>
        </pc:spChg>
        <pc:spChg chg="add mod">
          <ac:chgData name="Thompson, Brielle" userId="f0ea580a-03ee-4a63-bd84-436803179175" providerId="ADAL" clId="{A4161635-F84F-4219-AA8B-0F95F760A5E7}" dt="2025-08-21T21:19:47.157" v="4447" actId="1076"/>
          <ac:spMkLst>
            <pc:docMk/>
            <pc:sldMk cId="2398054381" sldId="526"/>
            <ac:spMk id="7" creationId="{753CA268-1744-1687-2691-FB0FCAD00A2E}"/>
          </ac:spMkLst>
        </pc:spChg>
        <pc:spChg chg="add del mod">
          <ac:chgData name="Thompson, Brielle" userId="f0ea580a-03ee-4a63-bd84-436803179175" providerId="ADAL" clId="{A4161635-F84F-4219-AA8B-0F95F760A5E7}" dt="2025-08-21T21:22:37.335" v="4490" actId="478"/>
          <ac:spMkLst>
            <pc:docMk/>
            <pc:sldMk cId="2398054381" sldId="526"/>
            <ac:spMk id="14" creationId="{3336E86B-2505-0434-E47B-14804ED1106B}"/>
          </ac:spMkLst>
        </pc:spChg>
        <pc:spChg chg="add mod">
          <ac:chgData name="Thompson, Brielle" userId="f0ea580a-03ee-4a63-bd84-436803179175" providerId="ADAL" clId="{A4161635-F84F-4219-AA8B-0F95F760A5E7}" dt="2025-08-21T21:22:37.529" v="4491"/>
          <ac:spMkLst>
            <pc:docMk/>
            <pc:sldMk cId="2398054381" sldId="526"/>
            <ac:spMk id="15" creationId="{E5BECB2C-F77C-F9B4-9459-8BB9EE6A585B}"/>
          </ac:spMkLst>
        </pc:spChg>
        <pc:cxnChg chg="add mod">
          <ac:chgData name="Thompson, Brielle" userId="f0ea580a-03ee-4a63-bd84-436803179175" providerId="ADAL" clId="{A4161635-F84F-4219-AA8B-0F95F760A5E7}" dt="2025-08-21T21:19:47.157" v="4447" actId="1076"/>
          <ac:cxnSpMkLst>
            <pc:docMk/>
            <pc:sldMk cId="2398054381" sldId="526"/>
            <ac:cxnSpMk id="8" creationId="{4ACBC014-7C2C-193F-7B67-DE1B4714265D}"/>
          </ac:cxnSpMkLst>
        </pc:cxnChg>
        <pc:cxnChg chg="add mod">
          <ac:chgData name="Thompson, Brielle" userId="f0ea580a-03ee-4a63-bd84-436803179175" providerId="ADAL" clId="{A4161635-F84F-4219-AA8B-0F95F760A5E7}" dt="2025-08-21T21:19:47.157" v="4447" actId="1076"/>
          <ac:cxnSpMkLst>
            <pc:docMk/>
            <pc:sldMk cId="2398054381" sldId="526"/>
            <ac:cxnSpMk id="9" creationId="{E3DD020F-AFA3-C54F-E60F-F3CD1433B79A}"/>
          </ac:cxnSpMkLst>
        </pc:cxnChg>
      </pc:sldChg>
      <pc:sldChg chg="delSp modSp add mod">
        <pc:chgData name="Thompson, Brielle" userId="f0ea580a-03ee-4a63-bd84-436803179175" providerId="ADAL" clId="{A4161635-F84F-4219-AA8B-0F95F760A5E7}" dt="2025-08-21T21:21:23.521" v="4482" actId="1076"/>
        <pc:sldMkLst>
          <pc:docMk/>
          <pc:sldMk cId="2419436502" sldId="527"/>
        </pc:sldMkLst>
        <pc:spChg chg="del">
          <ac:chgData name="Thompson, Brielle" userId="f0ea580a-03ee-4a63-bd84-436803179175" providerId="ADAL" clId="{A4161635-F84F-4219-AA8B-0F95F760A5E7}" dt="2025-08-21T21:19:59.174" v="4449" actId="478"/>
          <ac:spMkLst>
            <pc:docMk/>
            <pc:sldMk cId="2419436502" sldId="527"/>
            <ac:spMk id="4" creationId="{E6B830E3-A726-8B83-71B8-D060241892FA}"/>
          </ac:spMkLst>
        </pc:spChg>
        <pc:spChg chg="mod">
          <ac:chgData name="Thompson, Brielle" userId="f0ea580a-03ee-4a63-bd84-436803179175" providerId="ADAL" clId="{A4161635-F84F-4219-AA8B-0F95F760A5E7}" dt="2025-08-21T21:21:23.521" v="4482" actId="1076"/>
          <ac:spMkLst>
            <pc:docMk/>
            <pc:sldMk cId="2419436502" sldId="527"/>
            <ac:spMk id="5" creationId="{3608D09B-6F49-6C5C-0864-BE19B74074D8}"/>
          </ac:spMkLst>
        </pc:spChg>
        <pc:spChg chg="del">
          <ac:chgData name="Thompson, Brielle" userId="f0ea580a-03ee-4a63-bd84-436803179175" providerId="ADAL" clId="{A4161635-F84F-4219-AA8B-0F95F760A5E7}" dt="2025-08-21T21:19:59.174" v="4449" actId="478"/>
          <ac:spMkLst>
            <pc:docMk/>
            <pc:sldMk cId="2419436502" sldId="527"/>
            <ac:spMk id="6" creationId="{880A026B-D596-9348-8675-C09CFAD37601}"/>
          </ac:spMkLst>
        </pc:spChg>
        <pc:spChg chg="del">
          <ac:chgData name="Thompson, Brielle" userId="f0ea580a-03ee-4a63-bd84-436803179175" providerId="ADAL" clId="{A4161635-F84F-4219-AA8B-0F95F760A5E7}" dt="2025-08-21T21:19:59.174" v="4449" actId="478"/>
          <ac:spMkLst>
            <pc:docMk/>
            <pc:sldMk cId="2419436502" sldId="527"/>
            <ac:spMk id="7" creationId="{F2A68185-97E3-CCC2-C7BE-F527CA1EA318}"/>
          </ac:spMkLst>
        </pc:spChg>
        <pc:cxnChg chg="del mod">
          <ac:chgData name="Thompson, Brielle" userId="f0ea580a-03ee-4a63-bd84-436803179175" providerId="ADAL" clId="{A4161635-F84F-4219-AA8B-0F95F760A5E7}" dt="2025-08-21T21:19:59.174" v="4449" actId="478"/>
          <ac:cxnSpMkLst>
            <pc:docMk/>
            <pc:sldMk cId="2419436502" sldId="527"/>
            <ac:cxnSpMk id="8" creationId="{3DBD47CA-8B66-E5A4-BE0F-EDB8165B3C27}"/>
          </ac:cxnSpMkLst>
        </pc:cxnChg>
        <pc:cxnChg chg="del mod">
          <ac:chgData name="Thompson, Brielle" userId="f0ea580a-03ee-4a63-bd84-436803179175" providerId="ADAL" clId="{A4161635-F84F-4219-AA8B-0F95F760A5E7}" dt="2025-08-21T21:19:59.174" v="4449" actId="478"/>
          <ac:cxnSpMkLst>
            <pc:docMk/>
            <pc:sldMk cId="2419436502" sldId="527"/>
            <ac:cxnSpMk id="9" creationId="{F8AF2670-2C2D-4172-A461-F9A114199B5F}"/>
          </ac:cxnSpMkLst>
        </pc:cxnChg>
      </pc:sldChg>
      <pc:sldChg chg="addSp delSp modSp add mod ord">
        <pc:chgData name="Thompson, Brielle" userId="f0ea580a-03ee-4a63-bd84-436803179175" providerId="ADAL" clId="{A4161635-F84F-4219-AA8B-0F95F760A5E7}" dt="2025-08-21T21:29:49.074" v="4717" actId="207"/>
        <pc:sldMkLst>
          <pc:docMk/>
          <pc:sldMk cId="2554445117" sldId="528"/>
        </pc:sldMkLst>
        <pc:spChg chg="mod">
          <ac:chgData name="Thompson, Brielle" userId="f0ea580a-03ee-4a63-bd84-436803179175" providerId="ADAL" clId="{A4161635-F84F-4219-AA8B-0F95F760A5E7}" dt="2025-08-21T21:25:39.622" v="4576" actId="1076"/>
          <ac:spMkLst>
            <pc:docMk/>
            <pc:sldMk cId="2554445117" sldId="528"/>
            <ac:spMk id="2" creationId="{0E256F5A-5FB6-B297-8910-514A48AEC0BC}"/>
          </ac:spMkLst>
        </pc:spChg>
        <pc:spChg chg="del">
          <ac:chgData name="Thompson, Brielle" userId="f0ea580a-03ee-4a63-bd84-436803179175" providerId="ADAL" clId="{A4161635-F84F-4219-AA8B-0F95F760A5E7}" dt="2025-08-21T21:23:24.421" v="4504" actId="478"/>
          <ac:spMkLst>
            <pc:docMk/>
            <pc:sldMk cId="2554445117" sldId="528"/>
            <ac:spMk id="3" creationId="{DA8878C5-04E7-33AE-2FE1-028FB706F78C}"/>
          </ac:spMkLst>
        </pc:spChg>
        <pc:spChg chg="del">
          <ac:chgData name="Thompson, Brielle" userId="f0ea580a-03ee-4a63-bd84-436803179175" providerId="ADAL" clId="{A4161635-F84F-4219-AA8B-0F95F760A5E7}" dt="2025-08-21T21:23:26.034" v="4505" actId="478"/>
          <ac:spMkLst>
            <pc:docMk/>
            <pc:sldMk cId="2554445117" sldId="528"/>
            <ac:spMk id="5" creationId="{4DF41689-15C9-F31E-4C60-2E7D3F7B2B29}"/>
          </ac:spMkLst>
        </pc:spChg>
        <pc:spChg chg="add del">
          <ac:chgData name="Thompson, Brielle" userId="f0ea580a-03ee-4a63-bd84-436803179175" providerId="ADAL" clId="{A4161635-F84F-4219-AA8B-0F95F760A5E7}" dt="2025-08-21T21:23:30.485" v="4507" actId="22"/>
          <ac:spMkLst>
            <pc:docMk/>
            <pc:sldMk cId="2554445117" sldId="528"/>
            <ac:spMk id="6" creationId="{E97C7A28-2223-5605-36DE-E623FEF22AC8}"/>
          </ac:spMkLst>
        </pc:spChg>
        <pc:spChg chg="add del mod">
          <ac:chgData name="Thompson, Brielle" userId="f0ea580a-03ee-4a63-bd84-436803179175" providerId="ADAL" clId="{A4161635-F84F-4219-AA8B-0F95F760A5E7}" dt="2025-08-21T21:23:38.853" v="4510" actId="21"/>
          <ac:spMkLst>
            <pc:docMk/>
            <pc:sldMk cId="2554445117" sldId="528"/>
            <ac:spMk id="8" creationId="{EC9F866D-B7A6-0A77-6465-6E6678B5D37A}"/>
          </ac:spMkLst>
        </pc:spChg>
        <pc:spChg chg="add mod">
          <ac:chgData name="Thompson, Brielle" userId="f0ea580a-03ee-4a63-bd84-436803179175" providerId="ADAL" clId="{A4161635-F84F-4219-AA8B-0F95F760A5E7}" dt="2025-08-21T21:23:39.759" v="4511"/>
          <ac:spMkLst>
            <pc:docMk/>
            <pc:sldMk cId="2554445117" sldId="528"/>
            <ac:spMk id="9" creationId="{EC9F866D-B7A6-0A77-6465-6E6678B5D37A}"/>
          </ac:spMkLst>
        </pc:spChg>
        <pc:spChg chg="add mod ord">
          <ac:chgData name="Thompson, Brielle" userId="f0ea580a-03ee-4a63-bd84-436803179175" providerId="ADAL" clId="{A4161635-F84F-4219-AA8B-0F95F760A5E7}" dt="2025-08-21T21:29:49.074" v="4717" actId="207"/>
          <ac:spMkLst>
            <pc:docMk/>
            <pc:sldMk cId="2554445117" sldId="528"/>
            <ac:spMk id="10" creationId="{F217928E-20E7-3B07-E4F8-AD6347B31FB1}"/>
          </ac:spMkLst>
        </pc:spChg>
        <pc:spChg chg="mod">
          <ac:chgData name="Thompson, Brielle" userId="f0ea580a-03ee-4a63-bd84-436803179175" providerId="ADAL" clId="{A4161635-F84F-4219-AA8B-0F95F760A5E7}" dt="2025-08-21T21:25:12.964" v="4567" actId="20577"/>
          <ac:spMkLst>
            <pc:docMk/>
            <pc:sldMk cId="2554445117" sldId="528"/>
            <ac:spMk id="13" creationId="{B1E5E98D-6597-C14C-6497-E27CE119CA9E}"/>
          </ac:spMkLst>
        </pc:spChg>
      </pc:sldChg>
      <pc:sldChg chg="addSp delSp modSp add mod">
        <pc:chgData name="Thompson, Brielle" userId="f0ea580a-03ee-4a63-bd84-436803179175" providerId="ADAL" clId="{A4161635-F84F-4219-AA8B-0F95F760A5E7}" dt="2025-08-21T21:28:41.476" v="4685" actId="1076"/>
        <pc:sldMkLst>
          <pc:docMk/>
          <pc:sldMk cId="59347986" sldId="529"/>
        </pc:sldMkLst>
        <pc:spChg chg="mod">
          <ac:chgData name="Thompson, Brielle" userId="f0ea580a-03ee-4a63-bd84-436803179175" providerId="ADAL" clId="{A4161635-F84F-4219-AA8B-0F95F760A5E7}" dt="2025-08-21T21:28:00.911" v="4657" actId="207"/>
          <ac:spMkLst>
            <pc:docMk/>
            <pc:sldMk cId="59347986" sldId="529"/>
            <ac:spMk id="2" creationId="{399854E5-E63F-5305-26D4-211D89814C7D}"/>
          </ac:spMkLst>
        </pc:spChg>
        <pc:spChg chg="add mod">
          <ac:chgData name="Thompson, Brielle" userId="f0ea580a-03ee-4a63-bd84-436803179175" providerId="ADAL" clId="{A4161635-F84F-4219-AA8B-0F95F760A5E7}" dt="2025-08-21T21:28:41.476" v="4685" actId="1076"/>
          <ac:spMkLst>
            <pc:docMk/>
            <pc:sldMk cId="59347986" sldId="529"/>
            <ac:spMk id="5" creationId="{5BE90F7C-8F5B-3C07-A52E-0B1E225C3CB5}"/>
          </ac:spMkLst>
        </pc:spChg>
        <pc:spChg chg="mod">
          <ac:chgData name="Thompson, Brielle" userId="f0ea580a-03ee-4a63-bd84-436803179175" providerId="ADAL" clId="{A4161635-F84F-4219-AA8B-0F95F760A5E7}" dt="2025-08-21T21:27:05.327" v="4623" actId="20577"/>
          <ac:spMkLst>
            <pc:docMk/>
            <pc:sldMk cId="59347986" sldId="529"/>
            <ac:spMk id="7" creationId="{BA22CDA3-6436-DA68-4EDF-4FB5DECB33A1}"/>
          </ac:spMkLst>
        </pc:spChg>
        <pc:spChg chg="del">
          <ac:chgData name="Thompson, Brielle" userId="f0ea580a-03ee-4a63-bd84-436803179175" providerId="ADAL" clId="{A4161635-F84F-4219-AA8B-0F95F760A5E7}" dt="2025-08-21T21:27:07.103" v="4624" actId="478"/>
          <ac:spMkLst>
            <pc:docMk/>
            <pc:sldMk cId="59347986" sldId="529"/>
            <ac:spMk id="9" creationId="{672CBF6E-97BB-AF76-28D8-7C2499D68A11}"/>
          </ac:spMkLst>
        </pc:spChg>
        <pc:graphicFrameChg chg="add mod modGraphic">
          <ac:chgData name="Thompson, Brielle" userId="f0ea580a-03ee-4a63-bd84-436803179175" providerId="ADAL" clId="{A4161635-F84F-4219-AA8B-0F95F760A5E7}" dt="2025-08-21T21:27:34.944" v="4646" actId="14100"/>
          <ac:graphicFrameMkLst>
            <pc:docMk/>
            <pc:sldMk cId="59347986" sldId="529"/>
            <ac:graphicFrameMk id="3" creationId="{0A6F271B-7522-0C67-788E-A94D7A30E322}"/>
          </ac:graphicFrameMkLst>
        </pc:graphicFrameChg>
      </pc:sldChg>
      <pc:sldChg chg="addSp delSp modSp add mod">
        <pc:chgData name="Thompson, Brielle" userId="f0ea580a-03ee-4a63-bd84-436803179175" providerId="ADAL" clId="{A4161635-F84F-4219-AA8B-0F95F760A5E7}" dt="2025-08-21T21:29:32.566" v="4713" actId="1076"/>
        <pc:sldMkLst>
          <pc:docMk/>
          <pc:sldMk cId="348909277" sldId="530"/>
        </pc:sldMkLst>
        <pc:spChg chg="del mod">
          <ac:chgData name="Thompson, Brielle" userId="f0ea580a-03ee-4a63-bd84-436803179175" providerId="ADAL" clId="{A4161635-F84F-4219-AA8B-0F95F760A5E7}" dt="2025-08-21T21:28:15.110" v="4665" actId="478"/>
          <ac:spMkLst>
            <pc:docMk/>
            <pc:sldMk cId="348909277" sldId="530"/>
            <ac:spMk id="2" creationId="{F4EF477E-3608-DE8A-D1EA-77FC0786D18A}"/>
          </ac:spMkLst>
        </pc:spChg>
        <pc:spChg chg="add del mod">
          <ac:chgData name="Thompson, Brielle" userId="f0ea580a-03ee-4a63-bd84-436803179175" providerId="ADAL" clId="{A4161635-F84F-4219-AA8B-0F95F760A5E7}" dt="2025-08-21T21:28:16.709" v="4666" actId="478"/>
          <ac:spMkLst>
            <pc:docMk/>
            <pc:sldMk cId="348909277" sldId="530"/>
            <ac:spMk id="5" creationId="{12D6EF98-48C0-C121-FDAC-E5374690E09A}"/>
          </ac:spMkLst>
        </pc:spChg>
        <pc:spChg chg="add mod">
          <ac:chgData name="Thompson, Brielle" userId="f0ea580a-03ee-4a63-bd84-436803179175" providerId="ADAL" clId="{A4161635-F84F-4219-AA8B-0F95F760A5E7}" dt="2025-08-21T21:28:16.943" v="4667"/>
          <ac:spMkLst>
            <pc:docMk/>
            <pc:sldMk cId="348909277" sldId="530"/>
            <ac:spMk id="6" creationId="{7C4517C9-9D5C-6E3C-E290-D1907C83F1DC}"/>
          </ac:spMkLst>
        </pc:spChg>
        <pc:spChg chg="mod">
          <ac:chgData name="Thompson, Brielle" userId="f0ea580a-03ee-4a63-bd84-436803179175" providerId="ADAL" clId="{A4161635-F84F-4219-AA8B-0F95F760A5E7}" dt="2025-08-21T21:29:09.111" v="4699" actId="20577"/>
          <ac:spMkLst>
            <pc:docMk/>
            <pc:sldMk cId="348909277" sldId="530"/>
            <ac:spMk id="7" creationId="{B170DA3C-47D1-84A2-D25E-CF14BCA00104}"/>
          </ac:spMkLst>
        </pc:spChg>
        <pc:spChg chg="add mod">
          <ac:chgData name="Thompson, Brielle" userId="f0ea580a-03ee-4a63-bd84-436803179175" providerId="ADAL" clId="{A4161635-F84F-4219-AA8B-0F95F760A5E7}" dt="2025-08-21T21:28:44.365" v="4687"/>
          <ac:spMkLst>
            <pc:docMk/>
            <pc:sldMk cId="348909277" sldId="530"/>
            <ac:spMk id="8" creationId="{1313F240-773D-C415-636E-A253D90B89D5}"/>
          </ac:spMkLst>
        </pc:spChg>
        <pc:spChg chg="add mod">
          <ac:chgData name="Thompson, Brielle" userId="f0ea580a-03ee-4a63-bd84-436803179175" providerId="ADAL" clId="{A4161635-F84F-4219-AA8B-0F95F760A5E7}" dt="2025-08-21T21:29:15.014" v="4702"/>
          <ac:spMkLst>
            <pc:docMk/>
            <pc:sldMk cId="348909277" sldId="530"/>
            <ac:spMk id="9" creationId="{96EF9A95-4186-CA5C-E8D7-B9CE5004E6B0}"/>
          </ac:spMkLst>
        </pc:spChg>
        <pc:spChg chg="add mod">
          <ac:chgData name="Thompson, Brielle" userId="f0ea580a-03ee-4a63-bd84-436803179175" providerId="ADAL" clId="{A4161635-F84F-4219-AA8B-0F95F760A5E7}" dt="2025-08-21T21:29:32.566" v="4713" actId="1076"/>
          <ac:spMkLst>
            <pc:docMk/>
            <pc:sldMk cId="348909277" sldId="530"/>
            <ac:spMk id="10" creationId="{3F5937D3-3729-18AE-71A5-D6CA15F45AAA}"/>
          </ac:spMkLst>
        </pc:spChg>
        <pc:graphicFrameChg chg="del">
          <ac:chgData name="Thompson, Brielle" userId="f0ea580a-03ee-4a63-bd84-436803179175" providerId="ADAL" clId="{A4161635-F84F-4219-AA8B-0F95F760A5E7}" dt="2025-08-21T21:29:12.943" v="4700" actId="478"/>
          <ac:graphicFrameMkLst>
            <pc:docMk/>
            <pc:sldMk cId="348909277" sldId="530"/>
            <ac:graphicFrameMk id="3" creationId="{FC39D56B-08FE-9D96-0A45-1E4F89C4B5D8}"/>
          </ac:graphicFrameMkLst>
        </pc:graphicFrameChg>
      </pc:sldChg>
      <pc:sldMasterChg chg="delSldLayout">
        <pc:chgData name="Thompson, Brielle" userId="f0ea580a-03ee-4a63-bd84-436803179175" providerId="ADAL" clId="{A4161635-F84F-4219-AA8B-0F95F760A5E7}" dt="2025-08-21T21:29:43.343" v="4716" actId="47"/>
        <pc:sldMasterMkLst>
          <pc:docMk/>
          <pc:sldMasterMk cId="3623083998" sldId="2147483672"/>
        </pc:sldMasterMkLst>
        <pc:sldLayoutChg chg="del">
          <pc:chgData name="Thompson, Brielle" userId="f0ea580a-03ee-4a63-bd84-436803179175" providerId="ADAL" clId="{A4161635-F84F-4219-AA8B-0F95F760A5E7}" dt="2025-08-21T21:29:43.343" v="4716" actId="47"/>
          <pc:sldLayoutMkLst>
            <pc:docMk/>
            <pc:sldMasterMk cId="3623083998" sldId="2147483672"/>
            <pc:sldLayoutMk cId="1730331471" sldId="2147483684"/>
          </pc:sldLayoutMkLst>
        </pc:sldLayoutChg>
      </pc:sldMasterChg>
    </pc:docChg>
  </pc:docChgLst>
  <pc:docChgLst>
    <pc:chgData name="Thompson, Brielle" userId="f0ea580a-03ee-4a63-bd84-436803179175" providerId="ADAL" clId="{73697373-C8F0-469F-A759-534290B354F0}"/>
    <pc:docChg chg="undo custSel addSld delSld modSld">
      <pc:chgData name="Thompson, Brielle" userId="f0ea580a-03ee-4a63-bd84-436803179175" providerId="ADAL" clId="{73697373-C8F0-469F-A759-534290B354F0}" dt="2025-08-14T19:03:38.774" v="82" actId="115"/>
      <pc:docMkLst>
        <pc:docMk/>
      </pc:docMkLst>
      <pc:sldChg chg="del">
        <pc:chgData name="Thompson, Brielle" userId="f0ea580a-03ee-4a63-bd84-436803179175" providerId="ADAL" clId="{73697373-C8F0-469F-A759-534290B354F0}" dt="2025-08-14T19:02:52.871" v="32" actId="47"/>
        <pc:sldMkLst>
          <pc:docMk/>
          <pc:sldMk cId="2333308967" sldId="271"/>
        </pc:sldMkLst>
      </pc:sldChg>
      <pc:sldChg chg="del">
        <pc:chgData name="Thompson, Brielle" userId="f0ea580a-03ee-4a63-bd84-436803179175" providerId="ADAL" clId="{73697373-C8F0-469F-A759-534290B354F0}" dt="2025-08-14T19:02:53.005" v="36" actId="47"/>
        <pc:sldMkLst>
          <pc:docMk/>
          <pc:sldMk cId="0" sldId="278"/>
        </pc:sldMkLst>
      </pc:sldChg>
      <pc:sldChg chg="del">
        <pc:chgData name="Thompson, Brielle" userId="f0ea580a-03ee-4a63-bd84-436803179175" providerId="ADAL" clId="{73697373-C8F0-469F-A759-534290B354F0}" dt="2025-08-14T19:02:56.159" v="51" actId="47"/>
        <pc:sldMkLst>
          <pc:docMk/>
          <pc:sldMk cId="0" sldId="290"/>
        </pc:sldMkLst>
      </pc:sldChg>
      <pc:sldChg chg="modSp mod">
        <pc:chgData name="Thompson, Brielle" userId="f0ea580a-03ee-4a63-bd84-436803179175" providerId="ADAL" clId="{73697373-C8F0-469F-A759-534290B354F0}" dt="2025-08-14T19:02:43.625" v="14" actId="1035"/>
        <pc:sldMkLst>
          <pc:docMk/>
          <pc:sldMk cId="2342776510" sldId="291"/>
        </pc:sldMkLst>
      </pc:sldChg>
      <pc:sldChg chg="del">
        <pc:chgData name="Thompson, Brielle" userId="f0ea580a-03ee-4a63-bd84-436803179175" providerId="ADAL" clId="{73697373-C8F0-469F-A759-534290B354F0}" dt="2025-08-14T19:02:50.847" v="18" actId="47"/>
        <pc:sldMkLst>
          <pc:docMk/>
          <pc:sldMk cId="870276571" sldId="292"/>
        </pc:sldMkLst>
      </pc:sldChg>
      <pc:sldChg chg="del">
        <pc:chgData name="Thompson, Brielle" userId="f0ea580a-03ee-4a63-bd84-436803179175" providerId="ADAL" clId="{73697373-C8F0-469F-A759-534290B354F0}" dt="2025-08-14T19:02:49.684" v="15" actId="47"/>
        <pc:sldMkLst>
          <pc:docMk/>
          <pc:sldMk cId="3603538926" sldId="293"/>
        </pc:sldMkLst>
      </pc:sldChg>
      <pc:sldChg chg="del">
        <pc:chgData name="Thompson, Brielle" userId="f0ea580a-03ee-4a63-bd84-436803179175" providerId="ADAL" clId="{73697373-C8F0-469F-A759-534290B354F0}" dt="2025-08-14T19:02:51.078" v="24" actId="47"/>
        <pc:sldMkLst>
          <pc:docMk/>
          <pc:sldMk cId="410583801" sldId="296"/>
        </pc:sldMkLst>
      </pc:sldChg>
      <pc:sldChg chg="del">
        <pc:chgData name="Thompson, Brielle" userId="f0ea580a-03ee-4a63-bd84-436803179175" providerId="ADAL" clId="{73697373-C8F0-469F-A759-534290B354F0}" dt="2025-08-14T19:02:51.427" v="25" actId="47"/>
        <pc:sldMkLst>
          <pc:docMk/>
          <pc:sldMk cId="2368409363" sldId="297"/>
        </pc:sldMkLst>
      </pc:sldChg>
      <pc:sldChg chg="del">
        <pc:chgData name="Thompson, Brielle" userId="f0ea580a-03ee-4a63-bd84-436803179175" providerId="ADAL" clId="{73697373-C8F0-469F-A759-534290B354F0}" dt="2025-08-14T19:02:51.931" v="26" actId="47"/>
        <pc:sldMkLst>
          <pc:docMk/>
          <pc:sldMk cId="3211431060" sldId="298"/>
        </pc:sldMkLst>
      </pc:sldChg>
      <pc:sldChg chg="del">
        <pc:chgData name="Thompson, Brielle" userId="f0ea580a-03ee-4a63-bd84-436803179175" providerId="ADAL" clId="{73697373-C8F0-469F-A759-534290B354F0}" dt="2025-08-14T19:02:51.987" v="28" actId="47"/>
        <pc:sldMkLst>
          <pc:docMk/>
          <pc:sldMk cId="928893293" sldId="299"/>
        </pc:sldMkLst>
      </pc:sldChg>
      <pc:sldChg chg="del">
        <pc:chgData name="Thompson, Brielle" userId="f0ea580a-03ee-4a63-bd84-436803179175" providerId="ADAL" clId="{73697373-C8F0-469F-A759-534290B354F0}" dt="2025-08-14T19:02:52.916" v="33" actId="47"/>
        <pc:sldMkLst>
          <pc:docMk/>
          <pc:sldMk cId="675304002" sldId="302"/>
        </pc:sldMkLst>
      </pc:sldChg>
      <pc:sldChg chg="del">
        <pc:chgData name="Thompson, Brielle" userId="f0ea580a-03ee-4a63-bd84-436803179175" providerId="ADAL" clId="{73697373-C8F0-469F-A759-534290B354F0}" dt="2025-08-14T19:02:52.951" v="34" actId="47"/>
        <pc:sldMkLst>
          <pc:docMk/>
          <pc:sldMk cId="3791687788" sldId="303"/>
        </pc:sldMkLst>
      </pc:sldChg>
      <pc:sldChg chg="del">
        <pc:chgData name="Thompson, Brielle" userId="f0ea580a-03ee-4a63-bd84-436803179175" providerId="ADAL" clId="{73697373-C8F0-469F-A759-534290B354F0}" dt="2025-08-14T19:02:53.949" v="43" actId="47"/>
        <pc:sldMkLst>
          <pc:docMk/>
          <pc:sldMk cId="2967978742" sldId="304"/>
        </pc:sldMkLst>
      </pc:sldChg>
      <pc:sldChg chg="del">
        <pc:chgData name="Thompson, Brielle" userId="f0ea580a-03ee-4a63-bd84-436803179175" providerId="ADAL" clId="{73697373-C8F0-469F-A759-534290B354F0}" dt="2025-08-14T19:02:54.142" v="44" actId="47"/>
        <pc:sldMkLst>
          <pc:docMk/>
          <pc:sldMk cId="2752289645" sldId="310"/>
        </pc:sldMkLst>
      </pc:sldChg>
      <pc:sldChg chg="del">
        <pc:chgData name="Thompson, Brielle" userId="f0ea580a-03ee-4a63-bd84-436803179175" providerId="ADAL" clId="{73697373-C8F0-469F-A759-534290B354F0}" dt="2025-08-14T19:02:57.107" v="53" actId="47"/>
        <pc:sldMkLst>
          <pc:docMk/>
          <pc:sldMk cId="794077804" sldId="311"/>
        </pc:sldMkLst>
      </pc:sldChg>
      <pc:sldChg chg="del">
        <pc:chgData name="Thompson, Brielle" userId="f0ea580a-03ee-4a63-bd84-436803179175" providerId="ADAL" clId="{73697373-C8F0-469F-A759-534290B354F0}" dt="2025-08-14T19:02:50.945" v="21" actId="47"/>
        <pc:sldMkLst>
          <pc:docMk/>
          <pc:sldMk cId="2653534095" sldId="312"/>
        </pc:sldMkLst>
      </pc:sldChg>
      <pc:sldChg chg="del">
        <pc:chgData name="Thompson, Brielle" userId="f0ea580a-03ee-4a63-bd84-436803179175" providerId="ADAL" clId="{73697373-C8F0-469F-A759-534290B354F0}" dt="2025-08-14T19:02:56.622" v="52" actId="47"/>
        <pc:sldMkLst>
          <pc:docMk/>
          <pc:sldMk cId="3691224411" sldId="336"/>
        </pc:sldMkLst>
      </pc:sldChg>
      <pc:sldChg chg="add del">
        <pc:chgData name="Thompson, Brielle" userId="f0ea580a-03ee-4a63-bd84-436803179175" providerId="ADAL" clId="{73697373-C8F0-469F-A759-534290B354F0}" dt="2025-08-14T19:03:00.022" v="56" actId="47"/>
        <pc:sldMkLst>
          <pc:docMk/>
          <pc:sldMk cId="3185418229" sldId="384"/>
        </pc:sldMkLst>
      </pc:sldChg>
      <pc:sldChg chg="del">
        <pc:chgData name="Thompson, Brielle" userId="f0ea580a-03ee-4a63-bd84-436803179175" providerId="ADAL" clId="{73697373-C8F0-469F-A759-534290B354F0}" dt="2025-08-14T19:02:52.973" v="35" actId="47"/>
        <pc:sldMkLst>
          <pc:docMk/>
          <pc:sldMk cId="3216547504" sldId="432"/>
        </pc:sldMkLst>
      </pc:sldChg>
      <pc:sldChg chg="modSp mod">
        <pc:chgData name="Thompson, Brielle" userId="f0ea580a-03ee-4a63-bd84-436803179175" providerId="ADAL" clId="{73697373-C8F0-469F-A759-534290B354F0}" dt="2025-08-14T19:02:35.472" v="12" actId="20577"/>
        <pc:sldMkLst>
          <pc:docMk/>
          <pc:sldMk cId="2472309090" sldId="434"/>
        </pc:sldMkLst>
        <pc:spChg chg="mod">
          <ac:chgData name="Thompson, Brielle" userId="f0ea580a-03ee-4a63-bd84-436803179175" providerId="ADAL" clId="{73697373-C8F0-469F-A759-534290B354F0}" dt="2025-08-14T19:02:35.472" v="12" actId="20577"/>
          <ac:spMkLst>
            <pc:docMk/>
            <pc:sldMk cId="2472309090" sldId="434"/>
            <ac:spMk id="2" creationId="{6AE23848-0866-067B-5C85-225EDB126BA1}"/>
          </ac:spMkLst>
        </pc:spChg>
      </pc:sldChg>
      <pc:sldChg chg="del">
        <pc:chgData name="Thompson, Brielle" userId="f0ea580a-03ee-4a63-bd84-436803179175" providerId="ADAL" clId="{73697373-C8F0-469F-A759-534290B354F0}" dt="2025-08-14T19:02:55.894" v="50" actId="47"/>
        <pc:sldMkLst>
          <pc:docMk/>
          <pc:sldMk cId="3247257364" sldId="435"/>
        </pc:sldMkLst>
      </pc:sldChg>
      <pc:sldChg chg="del">
        <pc:chgData name="Thompson, Brielle" userId="f0ea580a-03ee-4a63-bd84-436803179175" providerId="ADAL" clId="{73697373-C8F0-469F-A759-534290B354F0}" dt="2025-08-14T19:02:50.080" v="16" actId="47"/>
        <pc:sldMkLst>
          <pc:docMk/>
          <pc:sldMk cId="1238645798" sldId="436"/>
        </pc:sldMkLst>
      </pc:sldChg>
      <pc:sldChg chg="del">
        <pc:chgData name="Thompson, Brielle" userId="f0ea580a-03ee-4a63-bd84-436803179175" providerId="ADAL" clId="{73697373-C8F0-469F-A759-534290B354F0}" dt="2025-08-14T19:02:51.040" v="23" actId="47"/>
        <pc:sldMkLst>
          <pc:docMk/>
          <pc:sldMk cId="1708838552" sldId="437"/>
        </pc:sldMkLst>
      </pc:sldChg>
      <pc:sldChg chg="del">
        <pc:chgData name="Thompson, Brielle" userId="f0ea580a-03ee-4a63-bd84-436803179175" providerId="ADAL" clId="{73697373-C8F0-469F-A759-534290B354F0}" dt="2025-08-14T19:02:50.907" v="20" actId="47"/>
        <pc:sldMkLst>
          <pc:docMk/>
          <pc:sldMk cId="4168271727" sldId="439"/>
        </pc:sldMkLst>
      </pc:sldChg>
      <pc:sldChg chg="del">
        <pc:chgData name="Thompson, Brielle" userId="f0ea580a-03ee-4a63-bd84-436803179175" providerId="ADAL" clId="{73697373-C8F0-469F-A759-534290B354F0}" dt="2025-08-14T19:02:50.354" v="17" actId="47"/>
        <pc:sldMkLst>
          <pc:docMk/>
          <pc:sldMk cId="3014738124" sldId="440"/>
        </pc:sldMkLst>
      </pc:sldChg>
      <pc:sldChg chg="del">
        <pc:chgData name="Thompson, Brielle" userId="f0ea580a-03ee-4a63-bd84-436803179175" providerId="ADAL" clId="{73697373-C8F0-469F-A759-534290B354F0}" dt="2025-08-14T19:02:52.013" v="29" actId="47"/>
        <pc:sldMkLst>
          <pc:docMk/>
          <pc:sldMk cId="664292742" sldId="442"/>
        </pc:sldMkLst>
      </pc:sldChg>
      <pc:sldChg chg="del">
        <pc:chgData name="Thompson, Brielle" userId="f0ea580a-03ee-4a63-bd84-436803179175" providerId="ADAL" clId="{73697373-C8F0-469F-A759-534290B354F0}" dt="2025-08-14T19:02:52.049" v="30" actId="47"/>
        <pc:sldMkLst>
          <pc:docMk/>
          <pc:sldMk cId="275994254" sldId="443"/>
        </pc:sldMkLst>
      </pc:sldChg>
      <pc:sldChg chg="del">
        <pc:chgData name="Thompson, Brielle" userId="f0ea580a-03ee-4a63-bd84-436803179175" providerId="ADAL" clId="{73697373-C8F0-469F-A759-534290B354F0}" dt="2025-08-14T19:02:52.384" v="31" actId="47"/>
        <pc:sldMkLst>
          <pc:docMk/>
          <pc:sldMk cId="2904939397" sldId="444"/>
        </pc:sldMkLst>
      </pc:sldChg>
      <pc:sldChg chg="del">
        <pc:chgData name="Thompson, Brielle" userId="f0ea580a-03ee-4a63-bd84-436803179175" providerId="ADAL" clId="{73697373-C8F0-469F-A759-534290B354F0}" dt="2025-08-14T19:02:54.213" v="45" actId="47"/>
        <pc:sldMkLst>
          <pc:docMk/>
          <pc:sldMk cId="1751049556" sldId="445"/>
        </pc:sldMkLst>
      </pc:sldChg>
      <pc:sldChg chg="del">
        <pc:chgData name="Thompson, Brielle" userId="f0ea580a-03ee-4a63-bd84-436803179175" providerId="ADAL" clId="{73697373-C8F0-469F-A759-534290B354F0}" dt="2025-08-14T19:02:50.879" v="19" actId="47"/>
        <pc:sldMkLst>
          <pc:docMk/>
          <pc:sldMk cId="3772101649" sldId="446"/>
        </pc:sldMkLst>
      </pc:sldChg>
      <pc:sldChg chg="del">
        <pc:chgData name="Thompson, Brielle" userId="f0ea580a-03ee-4a63-bd84-436803179175" providerId="ADAL" clId="{73697373-C8F0-469F-A759-534290B354F0}" dt="2025-08-14T19:03:03.116" v="58" actId="47"/>
        <pc:sldMkLst>
          <pc:docMk/>
          <pc:sldMk cId="761833444" sldId="447"/>
        </pc:sldMkLst>
      </pc:sldChg>
      <pc:sldChg chg="del">
        <pc:chgData name="Thompson, Brielle" userId="f0ea580a-03ee-4a63-bd84-436803179175" providerId="ADAL" clId="{73697373-C8F0-469F-A759-534290B354F0}" dt="2025-08-14T19:03:03.424" v="59" actId="47"/>
        <pc:sldMkLst>
          <pc:docMk/>
          <pc:sldMk cId="3911696057" sldId="449"/>
        </pc:sldMkLst>
      </pc:sldChg>
      <pc:sldChg chg="del">
        <pc:chgData name="Thompson, Brielle" userId="f0ea580a-03ee-4a63-bd84-436803179175" providerId="ADAL" clId="{73697373-C8F0-469F-A759-534290B354F0}" dt="2025-08-14T19:02:51.954" v="27" actId="47"/>
        <pc:sldMkLst>
          <pc:docMk/>
          <pc:sldMk cId="2084022510" sldId="451"/>
        </pc:sldMkLst>
      </pc:sldChg>
      <pc:sldChg chg="modSp add del">
        <pc:chgData name="Thompson, Brielle" userId="f0ea580a-03ee-4a63-bd84-436803179175" providerId="ADAL" clId="{73697373-C8F0-469F-A759-534290B354F0}" dt="2025-08-14T19:03:38.774" v="82" actId="115"/>
        <pc:sldMkLst>
          <pc:docMk/>
          <pc:sldMk cId="1972088792" sldId="452"/>
        </pc:sldMkLst>
        <pc:graphicFrameChg chg="mod">
          <ac:chgData name="Thompson, Brielle" userId="f0ea580a-03ee-4a63-bd84-436803179175" providerId="ADAL" clId="{73697373-C8F0-469F-A759-534290B354F0}" dt="2025-08-14T19:03:38.774" v="82" actId="115"/>
          <ac:graphicFrameMkLst>
            <pc:docMk/>
            <pc:sldMk cId="1972088792" sldId="452"/>
            <ac:graphicFrameMk id="5" creationId="{F064ADAB-75C7-5015-D427-2B0C35D721B5}"/>
          </ac:graphicFrameMkLst>
        </pc:graphicFrameChg>
      </pc:sldChg>
      <pc:sldChg chg="del">
        <pc:chgData name="Thompson, Brielle" userId="f0ea580a-03ee-4a63-bd84-436803179175" providerId="ADAL" clId="{73697373-C8F0-469F-A759-534290B354F0}" dt="2025-08-14T19:02:53.030" v="37" actId="47"/>
        <pc:sldMkLst>
          <pc:docMk/>
          <pc:sldMk cId="1057144615" sldId="453"/>
        </pc:sldMkLst>
      </pc:sldChg>
      <pc:sldChg chg="del">
        <pc:chgData name="Thompson, Brielle" userId="f0ea580a-03ee-4a63-bd84-436803179175" providerId="ADAL" clId="{73697373-C8F0-469F-A759-534290B354F0}" dt="2025-08-14T19:02:53.340" v="38" actId="47"/>
        <pc:sldMkLst>
          <pc:docMk/>
          <pc:sldMk cId="2695207565" sldId="454"/>
        </pc:sldMkLst>
      </pc:sldChg>
      <pc:sldChg chg="del">
        <pc:chgData name="Thompson, Brielle" userId="f0ea580a-03ee-4a63-bd84-436803179175" providerId="ADAL" clId="{73697373-C8F0-469F-A759-534290B354F0}" dt="2025-08-14T19:02:53.828" v="39" actId="47"/>
        <pc:sldMkLst>
          <pc:docMk/>
          <pc:sldMk cId="2706510687" sldId="455"/>
        </pc:sldMkLst>
      </pc:sldChg>
      <pc:sldChg chg="del">
        <pc:chgData name="Thompson, Brielle" userId="f0ea580a-03ee-4a63-bd84-436803179175" providerId="ADAL" clId="{73697373-C8F0-469F-A759-534290B354F0}" dt="2025-08-14T19:02:53.846" v="40" actId="47"/>
        <pc:sldMkLst>
          <pc:docMk/>
          <pc:sldMk cId="1584873583" sldId="456"/>
        </pc:sldMkLst>
      </pc:sldChg>
      <pc:sldChg chg="del">
        <pc:chgData name="Thompson, Brielle" userId="f0ea580a-03ee-4a63-bd84-436803179175" providerId="ADAL" clId="{73697373-C8F0-469F-A759-534290B354F0}" dt="2025-08-14T19:02:53.883" v="41" actId="47"/>
        <pc:sldMkLst>
          <pc:docMk/>
          <pc:sldMk cId="2114799925" sldId="457"/>
        </pc:sldMkLst>
      </pc:sldChg>
      <pc:sldChg chg="del">
        <pc:chgData name="Thompson, Brielle" userId="f0ea580a-03ee-4a63-bd84-436803179175" providerId="ADAL" clId="{73697373-C8F0-469F-A759-534290B354F0}" dt="2025-08-14T19:02:53.912" v="42" actId="47"/>
        <pc:sldMkLst>
          <pc:docMk/>
          <pc:sldMk cId="3211140333" sldId="458"/>
        </pc:sldMkLst>
      </pc:sldChg>
      <pc:sldChg chg="modSp add del mod">
        <pc:chgData name="Thompson, Brielle" userId="f0ea580a-03ee-4a63-bd84-436803179175" providerId="ADAL" clId="{73697373-C8F0-469F-A759-534290B354F0}" dt="2025-08-14T19:03:09.014" v="62" actId="20577"/>
        <pc:sldMkLst>
          <pc:docMk/>
          <pc:sldMk cId="3019933041" sldId="459"/>
        </pc:sldMkLst>
        <pc:spChg chg="mod">
          <ac:chgData name="Thompson, Brielle" userId="f0ea580a-03ee-4a63-bd84-436803179175" providerId="ADAL" clId="{73697373-C8F0-469F-A759-534290B354F0}" dt="2025-08-14T19:03:09.014" v="62" actId="20577"/>
          <ac:spMkLst>
            <pc:docMk/>
            <pc:sldMk cId="3019933041" sldId="459"/>
            <ac:spMk id="3" creationId="{532F6CCB-9497-D52A-E563-EA564D079580}"/>
          </ac:spMkLst>
        </pc:spChg>
      </pc:sldChg>
      <pc:sldChg chg="del">
        <pc:chgData name="Thompson, Brielle" userId="f0ea580a-03ee-4a63-bd84-436803179175" providerId="ADAL" clId="{73697373-C8F0-469F-A759-534290B354F0}" dt="2025-08-14T19:02:51.010" v="22" actId="47"/>
        <pc:sldMkLst>
          <pc:docMk/>
          <pc:sldMk cId="365282687" sldId="460"/>
        </pc:sldMkLst>
      </pc:sldChg>
      <pc:sldChg chg="del">
        <pc:chgData name="Thompson, Brielle" userId="f0ea580a-03ee-4a63-bd84-436803179175" providerId="ADAL" clId="{73697373-C8F0-469F-A759-534290B354F0}" dt="2025-08-14T19:02:54.703" v="46" actId="47"/>
        <pc:sldMkLst>
          <pc:docMk/>
          <pc:sldMk cId="492697286" sldId="461"/>
        </pc:sldMkLst>
      </pc:sldChg>
      <pc:sldChg chg="del">
        <pc:chgData name="Thompson, Brielle" userId="f0ea580a-03ee-4a63-bd84-436803179175" providerId="ADAL" clId="{73697373-C8F0-469F-A759-534290B354F0}" dt="2025-08-14T19:02:54.733" v="47" actId="47"/>
        <pc:sldMkLst>
          <pc:docMk/>
          <pc:sldMk cId="411440384" sldId="463"/>
        </pc:sldMkLst>
      </pc:sldChg>
      <pc:sldChg chg="del">
        <pc:chgData name="Thompson, Brielle" userId="f0ea580a-03ee-4a63-bd84-436803179175" providerId="ADAL" clId="{73697373-C8F0-469F-A759-534290B354F0}" dt="2025-08-14T19:02:55.209" v="48" actId="47"/>
        <pc:sldMkLst>
          <pc:docMk/>
          <pc:sldMk cId="2431553106" sldId="464"/>
        </pc:sldMkLst>
      </pc:sldChg>
      <pc:sldChg chg="del">
        <pc:chgData name="Thompson, Brielle" userId="f0ea580a-03ee-4a63-bd84-436803179175" providerId="ADAL" clId="{73697373-C8F0-469F-A759-534290B354F0}" dt="2025-08-14T19:02:55.667" v="49" actId="47"/>
        <pc:sldMkLst>
          <pc:docMk/>
          <pc:sldMk cId="2470410493" sldId="465"/>
        </pc:sldMkLst>
      </pc:sldChg>
    </pc:docChg>
  </pc:docChgLst>
  <pc:docChgLst>
    <pc:chgData name="Thompson, Brielle" userId="f0ea580a-03ee-4a63-bd84-436803179175" providerId="ADAL" clId="{D055EE43-6585-4D9C-BADE-04A515CD9EC5}"/>
    <pc:docChg chg="undo redo custSel addSld delSld modSld sldOrd">
      <pc:chgData name="Thompson, Brielle" userId="f0ea580a-03ee-4a63-bd84-436803179175" providerId="ADAL" clId="{D055EE43-6585-4D9C-BADE-04A515CD9EC5}" dt="2025-08-14T18:58:15.800" v="5961"/>
      <pc:docMkLst>
        <pc:docMk/>
      </pc:docMkLst>
      <pc:sldChg chg="modSp del mod">
        <pc:chgData name="Thompson, Brielle" userId="f0ea580a-03ee-4a63-bd84-436803179175" providerId="ADAL" clId="{D055EE43-6585-4D9C-BADE-04A515CD9EC5}" dt="2025-08-07T18:44:13.549" v="401" actId="47"/>
        <pc:sldMkLst>
          <pc:docMk/>
          <pc:sldMk cId="3074375536" sldId="256"/>
        </pc:sldMkLst>
      </pc:sldChg>
      <pc:sldChg chg="del">
        <pc:chgData name="Thompson, Brielle" userId="f0ea580a-03ee-4a63-bd84-436803179175" providerId="ADAL" clId="{D055EE43-6585-4D9C-BADE-04A515CD9EC5}" dt="2025-08-03T22:07:17.493" v="34" actId="47"/>
        <pc:sldMkLst>
          <pc:docMk/>
          <pc:sldMk cId="3626898023" sldId="257"/>
        </pc:sldMkLst>
      </pc:sldChg>
      <pc:sldChg chg="del">
        <pc:chgData name="Thompson, Brielle" userId="f0ea580a-03ee-4a63-bd84-436803179175" providerId="ADAL" clId="{D055EE43-6585-4D9C-BADE-04A515CD9EC5}" dt="2025-08-03T22:07:17.974" v="35" actId="47"/>
        <pc:sldMkLst>
          <pc:docMk/>
          <pc:sldMk cId="1116956592" sldId="258"/>
        </pc:sldMkLst>
      </pc:sldChg>
      <pc:sldChg chg="del">
        <pc:chgData name="Thompson, Brielle" userId="f0ea580a-03ee-4a63-bd84-436803179175" providerId="ADAL" clId="{D055EE43-6585-4D9C-BADE-04A515CD9EC5}" dt="2025-08-03T22:07:18.550" v="36" actId="47"/>
        <pc:sldMkLst>
          <pc:docMk/>
          <pc:sldMk cId="2003417427" sldId="259"/>
        </pc:sldMkLst>
      </pc:sldChg>
      <pc:sldChg chg="del">
        <pc:chgData name="Thompson, Brielle" userId="f0ea580a-03ee-4a63-bd84-436803179175" providerId="ADAL" clId="{D055EE43-6585-4D9C-BADE-04A515CD9EC5}" dt="2025-08-03T22:07:20.295" v="39" actId="47"/>
        <pc:sldMkLst>
          <pc:docMk/>
          <pc:sldMk cId="1137269737" sldId="260"/>
        </pc:sldMkLst>
      </pc:sldChg>
      <pc:sldChg chg="del">
        <pc:chgData name="Thompson, Brielle" userId="f0ea580a-03ee-4a63-bd84-436803179175" providerId="ADAL" clId="{D055EE43-6585-4D9C-BADE-04A515CD9EC5}" dt="2025-08-03T22:07:20.949" v="41" actId="47"/>
        <pc:sldMkLst>
          <pc:docMk/>
          <pc:sldMk cId="3089363127" sldId="261"/>
        </pc:sldMkLst>
      </pc:sldChg>
      <pc:sldChg chg="del">
        <pc:chgData name="Thompson, Brielle" userId="f0ea580a-03ee-4a63-bd84-436803179175" providerId="ADAL" clId="{D055EE43-6585-4D9C-BADE-04A515CD9EC5}" dt="2025-08-03T22:07:21.124" v="42" actId="47"/>
        <pc:sldMkLst>
          <pc:docMk/>
          <pc:sldMk cId="1081452320" sldId="262"/>
        </pc:sldMkLst>
      </pc:sldChg>
      <pc:sldChg chg="del">
        <pc:chgData name="Thompson, Brielle" userId="f0ea580a-03ee-4a63-bd84-436803179175" providerId="ADAL" clId="{D055EE43-6585-4D9C-BADE-04A515CD9EC5}" dt="2025-08-03T22:07:21.286" v="43" actId="47"/>
        <pc:sldMkLst>
          <pc:docMk/>
          <pc:sldMk cId="3844289811" sldId="263"/>
        </pc:sldMkLst>
      </pc:sldChg>
      <pc:sldChg chg="del">
        <pc:chgData name="Thompson, Brielle" userId="f0ea580a-03ee-4a63-bd84-436803179175" providerId="ADAL" clId="{D055EE43-6585-4D9C-BADE-04A515CD9EC5}" dt="2025-08-03T22:07:21.472" v="44" actId="47"/>
        <pc:sldMkLst>
          <pc:docMk/>
          <pc:sldMk cId="3225275284" sldId="264"/>
        </pc:sldMkLst>
      </pc:sldChg>
      <pc:sldChg chg="del">
        <pc:chgData name="Thompson, Brielle" userId="f0ea580a-03ee-4a63-bd84-436803179175" providerId="ADAL" clId="{D055EE43-6585-4D9C-BADE-04A515CD9EC5}" dt="2025-08-03T22:07:21.623" v="45" actId="47"/>
        <pc:sldMkLst>
          <pc:docMk/>
          <pc:sldMk cId="1193226388" sldId="265"/>
        </pc:sldMkLst>
      </pc:sldChg>
      <pc:sldChg chg="del">
        <pc:chgData name="Thompson, Brielle" userId="f0ea580a-03ee-4a63-bd84-436803179175" providerId="ADAL" clId="{D055EE43-6585-4D9C-BADE-04A515CD9EC5}" dt="2025-08-03T22:07:23.870" v="55" actId="47"/>
        <pc:sldMkLst>
          <pc:docMk/>
          <pc:sldMk cId="1421516798" sldId="270"/>
        </pc:sldMkLst>
      </pc:sldChg>
      <pc:sldChg chg="add">
        <pc:chgData name="Thompson, Brielle" userId="f0ea580a-03ee-4a63-bd84-436803179175" providerId="ADAL" clId="{D055EE43-6585-4D9C-BADE-04A515CD9EC5}" dt="2025-08-03T22:07:11.059" v="33"/>
        <pc:sldMkLst>
          <pc:docMk/>
          <pc:sldMk cId="2333308967" sldId="271"/>
        </pc:sldMkLst>
      </pc:sldChg>
      <pc:sldChg chg="del">
        <pc:chgData name="Thompson, Brielle" userId="f0ea580a-03ee-4a63-bd84-436803179175" providerId="ADAL" clId="{D055EE43-6585-4D9C-BADE-04A515CD9EC5}" dt="2025-08-03T22:07:24.329" v="57" actId="47"/>
        <pc:sldMkLst>
          <pc:docMk/>
          <pc:sldMk cId="1060711354" sldId="272"/>
        </pc:sldMkLst>
      </pc:sldChg>
      <pc:sldChg chg="del">
        <pc:chgData name="Thompson, Brielle" userId="f0ea580a-03ee-4a63-bd84-436803179175" providerId="ADAL" clId="{D055EE43-6585-4D9C-BADE-04A515CD9EC5}" dt="2025-08-03T22:07:24.540" v="58" actId="47"/>
        <pc:sldMkLst>
          <pc:docMk/>
          <pc:sldMk cId="2165886196" sldId="273"/>
        </pc:sldMkLst>
      </pc:sldChg>
      <pc:sldChg chg="del">
        <pc:chgData name="Thompson, Brielle" userId="f0ea580a-03ee-4a63-bd84-436803179175" providerId="ADAL" clId="{D055EE43-6585-4D9C-BADE-04A515CD9EC5}" dt="2025-08-03T22:07:24.759" v="59" actId="47"/>
        <pc:sldMkLst>
          <pc:docMk/>
          <pc:sldMk cId="1439886762" sldId="275"/>
        </pc:sldMkLst>
      </pc:sldChg>
      <pc:sldChg chg="del">
        <pc:chgData name="Thompson, Brielle" userId="f0ea580a-03ee-4a63-bd84-436803179175" providerId="ADAL" clId="{D055EE43-6585-4D9C-BADE-04A515CD9EC5}" dt="2025-08-03T22:07:25.633" v="63" actId="47"/>
        <pc:sldMkLst>
          <pc:docMk/>
          <pc:sldMk cId="1881957084" sldId="276"/>
        </pc:sldMkLst>
      </pc:sldChg>
      <pc:sldChg chg="del">
        <pc:chgData name="Thompson, Brielle" userId="f0ea580a-03ee-4a63-bd84-436803179175" providerId="ADAL" clId="{D055EE43-6585-4D9C-BADE-04A515CD9EC5}" dt="2025-08-03T22:07:25.872" v="64" actId="47"/>
        <pc:sldMkLst>
          <pc:docMk/>
          <pc:sldMk cId="2305890375" sldId="277"/>
        </pc:sldMkLst>
      </pc:sldChg>
      <pc:sldChg chg="addSp modSp add mod modNotes">
        <pc:chgData name="Thompson, Brielle" userId="f0ea580a-03ee-4a63-bd84-436803179175" providerId="ADAL" clId="{D055EE43-6585-4D9C-BADE-04A515CD9EC5}" dt="2025-08-11T20:39:07.491" v="3032" actId="14100"/>
        <pc:sldMkLst>
          <pc:docMk/>
          <pc:sldMk cId="0" sldId="278"/>
        </pc:sldMkLst>
      </pc:sldChg>
      <pc:sldChg chg="del">
        <pc:chgData name="Thompson, Brielle" userId="f0ea580a-03ee-4a63-bd84-436803179175" providerId="ADAL" clId="{D055EE43-6585-4D9C-BADE-04A515CD9EC5}" dt="2025-08-03T22:07:26.090" v="65" actId="47"/>
        <pc:sldMkLst>
          <pc:docMk/>
          <pc:sldMk cId="332773159" sldId="278"/>
        </pc:sldMkLst>
      </pc:sldChg>
      <pc:sldChg chg="addSp modSp add del modNotes">
        <pc:chgData name="Thompson, Brielle" userId="f0ea580a-03ee-4a63-bd84-436803179175" providerId="ADAL" clId="{D055EE43-6585-4D9C-BADE-04A515CD9EC5}" dt="2025-08-11T20:39:45.391" v="3045" actId="47"/>
        <pc:sldMkLst>
          <pc:docMk/>
          <pc:sldMk cId="0" sldId="279"/>
        </pc:sldMkLst>
      </pc:sldChg>
      <pc:sldChg chg="del">
        <pc:chgData name="Thompson, Brielle" userId="f0ea580a-03ee-4a63-bd84-436803179175" providerId="ADAL" clId="{D055EE43-6585-4D9C-BADE-04A515CD9EC5}" dt="2025-08-03T22:07:26.303" v="66" actId="47"/>
        <pc:sldMkLst>
          <pc:docMk/>
          <pc:sldMk cId="2891040449" sldId="279"/>
        </pc:sldMkLst>
      </pc:sldChg>
      <pc:sldChg chg="addSp modSp add del modNotes">
        <pc:chgData name="Thompson, Brielle" userId="f0ea580a-03ee-4a63-bd84-436803179175" providerId="ADAL" clId="{D055EE43-6585-4D9C-BADE-04A515CD9EC5}" dt="2025-08-11T20:40:07.510" v="3055" actId="47"/>
        <pc:sldMkLst>
          <pc:docMk/>
          <pc:sldMk cId="0" sldId="280"/>
        </pc:sldMkLst>
      </pc:sldChg>
      <pc:sldChg chg="del">
        <pc:chgData name="Thompson, Brielle" userId="f0ea580a-03ee-4a63-bd84-436803179175" providerId="ADAL" clId="{D055EE43-6585-4D9C-BADE-04A515CD9EC5}" dt="2025-08-03T22:07:30.058" v="78" actId="47"/>
        <pc:sldMkLst>
          <pc:docMk/>
          <pc:sldMk cId="1972088792" sldId="280"/>
        </pc:sldMkLst>
      </pc:sldChg>
      <pc:sldChg chg="addSp modSp add del modNotes">
        <pc:chgData name="Thompson, Brielle" userId="f0ea580a-03ee-4a63-bd84-436803179175" providerId="ADAL" clId="{D055EE43-6585-4D9C-BADE-04A515CD9EC5}" dt="2025-08-11T20:40:41.619" v="3061" actId="2696"/>
        <pc:sldMkLst>
          <pc:docMk/>
          <pc:sldMk cId="0" sldId="281"/>
        </pc:sldMkLst>
      </pc:sldChg>
      <pc:sldChg chg="del">
        <pc:chgData name="Thompson, Brielle" userId="f0ea580a-03ee-4a63-bd84-436803179175" providerId="ADAL" clId="{D055EE43-6585-4D9C-BADE-04A515CD9EC5}" dt="2025-08-03T22:07:26.749" v="68" actId="47"/>
        <pc:sldMkLst>
          <pc:docMk/>
          <pc:sldMk cId="1172051344" sldId="281"/>
        </pc:sldMkLst>
      </pc:sldChg>
      <pc:sldChg chg="addSp modSp add del modNotes">
        <pc:chgData name="Thompson, Brielle" userId="f0ea580a-03ee-4a63-bd84-436803179175" providerId="ADAL" clId="{D055EE43-6585-4D9C-BADE-04A515CD9EC5}" dt="2025-08-11T20:41:13.451" v="3073" actId="47"/>
        <pc:sldMkLst>
          <pc:docMk/>
          <pc:sldMk cId="0" sldId="282"/>
        </pc:sldMkLst>
      </pc:sldChg>
      <pc:sldChg chg="del">
        <pc:chgData name="Thompson, Brielle" userId="f0ea580a-03ee-4a63-bd84-436803179175" providerId="ADAL" clId="{D055EE43-6585-4D9C-BADE-04A515CD9EC5}" dt="2025-08-03T22:07:27.212" v="69" actId="47"/>
        <pc:sldMkLst>
          <pc:docMk/>
          <pc:sldMk cId="2550079388" sldId="282"/>
        </pc:sldMkLst>
      </pc:sldChg>
      <pc:sldChg chg="addSp modSp add del modNotes">
        <pc:chgData name="Thompson, Brielle" userId="f0ea580a-03ee-4a63-bd84-436803179175" providerId="ADAL" clId="{D055EE43-6585-4D9C-BADE-04A515CD9EC5}" dt="2025-08-11T20:41:41.422" v="3095" actId="47"/>
        <pc:sldMkLst>
          <pc:docMk/>
          <pc:sldMk cId="0" sldId="283"/>
        </pc:sldMkLst>
      </pc:sldChg>
      <pc:sldChg chg="addSp modSp add del modNotes">
        <pc:chgData name="Thompson, Brielle" userId="f0ea580a-03ee-4a63-bd84-436803179175" providerId="ADAL" clId="{D055EE43-6585-4D9C-BADE-04A515CD9EC5}" dt="2025-08-11T20:42:07.847" v="3111" actId="47"/>
        <pc:sldMkLst>
          <pc:docMk/>
          <pc:sldMk cId="0" sldId="284"/>
        </pc:sldMkLst>
      </pc:sldChg>
      <pc:sldChg chg="addSp modSp add del mod">
        <pc:chgData name="Thompson, Brielle" userId="f0ea580a-03ee-4a63-bd84-436803179175" providerId="ADAL" clId="{D055EE43-6585-4D9C-BADE-04A515CD9EC5}" dt="2025-08-07T20:44:11.200" v="965" actId="47"/>
        <pc:sldMkLst>
          <pc:docMk/>
          <pc:sldMk cId="0" sldId="285"/>
        </pc:sldMkLst>
      </pc:sldChg>
      <pc:sldChg chg="del">
        <pc:chgData name="Thompson, Brielle" userId="f0ea580a-03ee-4a63-bd84-436803179175" providerId="ADAL" clId="{D055EE43-6585-4D9C-BADE-04A515CD9EC5}" dt="2025-08-03T22:07:19.691" v="38" actId="47"/>
        <pc:sldMkLst>
          <pc:docMk/>
          <pc:sldMk cId="1913243385" sldId="285"/>
        </pc:sldMkLst>
      </pc:sldChg>
      <pc:sldChg chg="addSp modSp add del mod">
        <pc:chgData name="Thompson, Brielle" userId="f0ea580a-03ee-4a63-bd84-436803179175" providerId="ADAL" clId="{D055EE43-6585-4D9C-BADE-04A515CD9EC5}" dt="2025-08-07T20:44:12.014" v="966" actId="47"/>
        <pc:sldMkLst>
          <pc:docMk/>
          <pc:sldMk cId="0" sldId="286"/>
        </pc:sldMkLst>
      </pc:sldChg>
      <pc:sldChg chg="del">
        <pc:chgData name="Thompson, Brielle" userId="f0ea580a-03ee-4a63-bd84-436803179175" providerId="ADAL" clId="{D055EE43-6585-4D9C-BADE-04A515CD9EC5}" dt="2025-08-03T22:07:20.739" v="40" actId="47"/>
        <pc:sldMkLst>
          <pc:docMk/>
          <pc:sldMk cId="700406732" sldId="286"/>
        </pc:sldMkLst>
      </pc:sldChg>
      <pc:sldChg chg="addSp modSp add del mod">
        <pc:chgData name="Thompson, Brielle" userId="f0ea580a-03ee-4a63-bd84-436803179175" providerId="ADAL" clId="{D055EE43-6585-4D9C-BADE-04A515CD9EC5}" dt="2025-08-07T20:44:13.157" v="967" actId="47"/>
        <pc:sldMkLst>
          <pc:docMk/>
          <pc:sldMk cId="0" sldId="287"/>
        </pc:sldMkLst>
      </pc:sldChg>
      <pc:sldChg chg="del">
        <pc:chgData name="Thompson, Brielle" userId="f0ea580a-03ee-4a63-bd84-436803179175" providerId="ADAL" clId="{D055EE43-6585-4D9C-BADE-04A515CD9EC5}" dt="2025-08-03T22:07:19.103" v="37" actId="47"/>
        <pc:sldMkLst>
          <pc:docMk/>
          <pc:sldMk cId="1519288452" sldId="287"/>
        </pc:sldMkLst>
      </pc:sldChg>
      <pc:sldChg chg="addSp modSp add del modNotes">
        <pc:chgData name="Thompson, Brielle" userId="f0ea580a-03ee-4a63-bd84-436803179175" providerId="ADAL" clId="{D055EE43-6585-4D9C-BADE-04A515CD9EC5}" dt="2025-08-07T20:44:15.114" v="968" actId="47"/>
        <pc:sldMkLst>
          <pc:docMk/>
          <pc:sldMk cId="0" sldId="288"/>
        </pc:sldMkLst>
      </pc:sldChg>
      <pc:sldChg chg="del">
        <pc:chgData name="Thompson, Brielle" userId="f0ea580a-03ee-4a63-bd84-436803179175" providerId="ADAL" clId="{D055EE43-6585-4D9C-BADE-04A515CD9EC5}" dt="2025-08-03T22:07:27.438" v="70" actId="47"/>
        <pc:sldMkLst>
          <pc:docMk/>
          <pc:sldMk cId="175088648" sldId="288"/>
        </pc:sldMkLst>
      </pc:sldChg>
      <pc:sldChg chg="addSp modSp add del mod">
        <pc:chgData name="Thompson, Brielle" userId="f0ea580a-03ee-4a63-bd84-436803179175" providerId="ADAL" clId="{D055EE43-6585-4D9C-BADE-04A515CD9EC5}" dt="2025-08-07T20:44:16.620" v="969" actId="47"/>
        <pc:sldMkLst>
          <pc:docMk/>
          <pc:sldMk cId="0" sldId="289"/>
        </pc:sldMkLst>
      </pc:sldChg>
      <pc:sldChg chg="del">
        <pc:chgData name="Thompson, Brielle" userId="f0ea580a-03ee-4a63-bd84-436803179175" providerId="ADAL" clId="{D055EE43-6585-4D9C-BADE-04A515CD9EC5}" dt="2025-08-03T22:07:22.253" v="50" actId="47"/>
        <pc:sldMkLst>
          <pc:docMk/>
          <pc:sldMk cId="1050922653" sldId="289"/>
        </pc:sldMkLst>
      </pc:sldChg>
      <pc:sldChg chg="addSp delSp modSp add mod ord setBg modNotes">
        <pc:chgData name="Thompson, Brielle" userId="f0ea580a-03ee-4a63-bd84-436803179175" providerId="ADAL" clId="{D055EE43-6585-4D9C-BADE-04A515CD9EC5}" dt="2025-08-12T18:17:46.034" v="5950" actId="1076"/>
        <pc:sldMkLst>
          <pc:docMk/>
          <pc:sldMk cId="0" sldId="290"/>
        </pc:sldMkLst>
      </pc:sldChg>
      <pc:sldChg chg="add">
        <pc:chgData name="Thompson, Brielle" userId="f0ea580a-03ee-4a63-bd84-436803179175" providerId="ADAL" clId="{D055EE43-6585-4D9C-BADE-04A515CD9EC5}" dt="2025-08-03T22:07:11.059" v="33"/>
        <pc:sldMkLst>
          <pc:docMk/>
          <pc:sldMk cId="2342776510" sldId="291"/>
        </pc:sldMkLst>
      </pc:sldChg>
      <pc:sldChg chg="addSp delSp modSp add mod addAnim delAnim modAnim">
        <pc:chgData name="Thompson, Brielle" userId="f0ea580a-03ee-4a63-bd84-436803179175" providerId="ADAL" clId="{D055EE43-6585-4D9C-BADE-04A515CD9EC5}" dt="2025-08-12T14:49:09.345" v="4232"/>
        <pc:sldMkLst>
          <pc:docMk/>
          <pc:sldMk cId="870276571" sldId="292"/>
        </pc:sldMkLst>
      </pc:sldChg>
      <pc:sldChg chg="addSp delSp modSp add mod ord delAnim modAnim">
        <pc:chgData name="Thompson, Brielle" userId="f0ea580a-03ee-4a63-bd84-436803179175" providerId="ADAL" clId="{D055EE43-6585-4D9C-BADE-04A515CD9EC5}" dt="2025-08-11T20:51:43.803" v="3299"/>
        <pc:sldMkLst>
          <pc:docMk/>
          <pc:sldMk cId="3603538926" sldId="293"/>
        </pc:sldMkLst>
      </pc:sldChg>
      <pc:sldChg chg="add">
        <pc:chgData name="Thompson, Brielle" userId="f0ea580a-03ee-4a63-bd84-436803179175" providerId="ADAL" clId="{D055EE43-6585-4D9C-BADE-04A515CD9EC5}" dt="2025-08-03T22:07:11.059" v="33"/>
        <pc:sldMkLst>
          <pc:docMk/>
          <pc:sldMk cId="410583801" sldId="296"/>
        </pc:sldMkLst>
      </pc:sldChg>
      <pc:sldChg chg="add">
        <pc:chgData name="Thompson, Brielle" userId="f0ea580a-03ee-4a63-bd84-436803179175" providerId="ADAL" clId="{D055EE43-6585-4D9C-BADE-04A515CD9EC5}" dt="2025-08-03T22:07:11.059" v="33"/>
        <pc:sldMkLst>
          <pc:docMk/>
          <pc:sldMk cId="2368409363" sldId="297"/>
        </pc:sldMkLst>
      </pc:sldChg>
      <pc:sldChg chg="add ord">
        <pc:chgData name="Thompson, Brielle" userId="f0ea580a-03ee-4a63-bd84-436803179175" providerId="ADAL" clId="{D055EE43-6585-4D9C-BADE-04A515CD9EC5}" dt="2025-08-07T21:04:52.051" v="2207"/>
        <pc:sldMkLst>
          <pc:docMk/>
          <pc:sldMk cId="3211431060" sldId="298"/>
        </pc:sldMkLst>
      </pc:sldChg>
      <pc:sldChg chg="add">
        <pc:chgData name="Thompson, Brielle" userId="f0ea580a-03ee-4a63-bd84-436803179175" providerId="ADAL" clId="{D055EE43-6585-4D9C-BADE-04A515CD9EC5}" dt="2025-08-03T22:07:11.059" v="33"/>
        <pc:sldMkLst>
          <pc:docMk/>
          <pc:sldMk cId="928893293" sldId="299"/>
        </pc:sldMkLst>
      </pc:sldChg>
      <pc:sldChg chg="add del">
        <pc:chgData name="Thompson, Brielle" userId="f0ea580a-03ee-4a63-bd84-436803179175" providerId="ADAL" clId="{D055EE43-6585-4D9C-BADE-04A515CD9EC5}" dt="2025-08-07T20:31:53.361" v="649" actId="47"/>
        <pc:sldMkLst>
          <pc:docMk/>
          <pc:sldMk cId="2374068960" sldId="300"/>
        </pc:sldMkLst>
      </pc:sldChg>
      <pc:sldChg chg="add">
        <pc:chgData name="Thompson, Brielle" userId="f0ea580a-03ee-4a63-bd84-436803179175" providerId="ADAL" clId="{D055EE43-6585-4D9C-BADE-04A515CD9EC5}" dt="2025-08-03T22:07:11.059" v="33"/>
        <pc:sldMkLst>
          <pc:docMk/>
          <pc:sldMk cId="675304002" sldId="302"/>
        </pc:sldMkLst>
      </pc:sldChg>
      <pc:sldChg chg="add">
        <pc:chgData name="Thompson, Brielle" userId="f0ea580a-03ee-4a63-bd84-436803179175" providerId="ADAL" clId="{D055EE43-6585-4D9C-BADE-04A515CD9EC5}" dt="2025-08-03T22:07:11.059" v="33"/>
        <pc:sldMkLst>
          <pc:docMk/>
          <pc:sldMk cId="3791687788" sldId="303"/>
        </pc:sldMkLst>
      </pc:sldChg>
      <pc:sldChg chg="add ord">
        <pc:chgData name="Thompson, Brielle" userId="f0ea580a-03ee-4a63-bd84-436803179175" providerId="ADAL" clId="{D055EE43-6585-4D9C-BADE-04A515CD9EC5}" dt="2025-08-07T20:44:20.796" v="971"/>
        <pc:sldMkLst>
          <pc:docMk/>
          <pc:sldMk cId="2967978742" sldId="304"/>
        </pc:sldMkLst>
      </pc:sldChg>
      <pc:sldChg chg="modSp add mod ord">
        <pc:chgData name="Thompson, Brielle" userId="f0ea580a-03ee-4a63-bd84-436803179175" providerId="ADAL" clId="{D055EE43-6585-4D9C-BADE-04A515CD9EC5}" dt="2025-08-07T20:44:24.562" v="973"/>
        <pc:sldMkLst>
          <pc:docMk/>
          <pc:sldMk cId="2752289645" sldId="310"/>
        </pc:sldMkLst>
      </pc:sldChg>
      <pc:sldChg chg="add ord">
        <pc:chgData name="Thompson, Brielle" userId="f0ea580a-03ee-4a63-bd84-436803179175" providerId="ADAL" clId="{D055EE43-6585-4D9C-BADE-04A515CD9EC5}" dt="2025-08-11T20:42:44.276" v="3128"/>
        <pc:sldMkLst>
          <pc:docMk/>
          <pc:sldMk cId="794077804" sldId="311"/>
        </pc:sldMkLst>
      </pc:sldChg>
      <pc:sldChg chg="modSp add mod ord">
        <pc:chgData name="Thompson, Brielle" userId="f0ea580a-03ee-4a63-bd84-436803179175" providerId="ADAL" clId="{D055EE43-6585-4D9C-BADE-04A515CD9EC5}" dt="2025-08-11T20:37:07.581" v="3009" actId="20577"/>
        <pc:sldMkLst>
          <pc:docMk/>
          <pc:sldMk cId="2653534095" sldId="312"/>
        </pc:sldMkLst>
      </pc:sldChg>
      <pc:sldChg chg="del">
        <pc:chgData name="Thompson, Brielle" userId="f0ea580a-03ee-4a63-bd84-436803179175" providerId="ADAL" clId="{D055EE43-6585-4D9C-BADE-04A515CD9EC5}" dt="2025-08-03T22:07:22.273" v="51" actId="47"/>
        <pc:sldMkLst>
          <pc:docMk/>
          <pc:sldMk cId="1283973517" sldId="314"/>
        </pc:sldMkLst>
      </pc:sldChg>
      <pc:sldChg chg="del">
        <pc:chgData name="Thompson, Brielle" userId="f0ea580a-03ee-4a63-bd84-436803179175" providerId="ADAL" clId="{D055EE43-6585-4D9C-BADE-04A515CD9EC5}" dt="2025-08-03T22:07:22.316" v="52" actId="47"/>
        <pc:sldMkLst>
          <pc:docMk/>
          <pc:sldMk cId="2198561743" sldId="315"/>
        </pc:sldMkLst>
      </pc:sldChg>
      <pc:sldChg chg="del">
        <pc:chgData name="Thompson, Brielle" userId="f0ea580a-03ee-4a63-bd84-436803179175" providerId="ADAL" clId="{D055EE43-6585-4D9C-BADE-04A515CD9EC5}" dt="2025-08-03T22:07:24.971" v="60" actId="47"/>
        <pc:sldMkLst>
          <pc:docMk/>
          <pc:sldMk cId="2392093775" sldId="316"/>
        </pc:sldMkLst>
      </pc:sldChg>
      <pc:sldChg chg="del">
        <pc:chgData name="Thompson, Brielle" userId="f0ea580a-03ee-4a63-bd84-436803179175" providerId="ADAL" clId="{D055EE43-6585-4D9C-BADE-04A515CD9EC5}" dt="2025-08-03T22:07:24.081" v="56" actId="47"/>
        <pc:sldMkLst>
          <pc:docMk/>
          <pc:sldMk cId="1228484027" sldId="317"/>
        </pc:sldMkLst>
      </pc:sldChg>
      <pc:sldChg chg="del">
        <pc:chgData name="Thompson, Brielle" userId="f0ea580a-03ee-4a63-bd84-436803179175" providerId="ADAL" clId="{D055EE43-6585-4D9C-BADE-04A515CD9EC5}" dt="2025-08-03T22:07:22.115" v="46" actId="47"/>
        <pc:sldMkLst>
          <pc:docMk/>
          <pc:sldMk cId="2363423271" sldId="319"/>
        </pc:sldMkLst>
      </pc:sldChg>
      <pc:sldChg chg="del">
        <pc:chgData name="Thompson, Brielle" userId="f0ea580a-03ee-4a63-bd84-436803179175" providerId="ADAL" clId="{D055EE43-6585-4D9C-BADE-04A515CD9EC5}" dt="2025-08-03T22:07:22.144" v="47" actId="47"/>
        <pc:sldMkLst>
          <pc:docMk/>
          <pc:sldMk cId="1177084656" sldId="320"/>
        </pc:sldMkLst>
      </pc:sldChg>
      <pc:sldChg chg="del">
        <pc:chgData name="Thompson, Brielle" userId="f0ea580a-03ee-4a63-bd84-436803179175" providerId="ADAL" clId="{D055EE43-6585-4D9C-BADE-04A515CD9EC5}" dt="2025-08-03T22:07:22.179" v="48" actId="47"/>
        <pc:sldMkLst>
          <pc:docMk/>
          <pc:sldMk cId="710061240" sldId="321"/>
        </pc:sldMkLst>
      </pc:sldChg>
      <pc:sldChg chg="del">
        <pc:chgData name="Thompson, Brielle" userId="f0ea580a-03ee-4a63-bd84-436803179175" providerId="ADAL" clId="{D055EE43-6585-4D9C-BADE-04A515CD9EC5}" dt="2025-08-03T22:07:22.224" v="49" actId="47"/>
        <pc:sldMkLst>
          <pc:docMk/>
          <pc:sldMk cId="2262787573" sldId="322"/>
        </pc:sldMkLst>
      </pc:sldChg>
      <pc:sldChg chg="del">
        <pc:chgData name="Thompson, Brielle" userId="f0ea580a-03ee-4a63-bd84-436803179175" providerId="ADAL" clId="{D055EE43-6585-4D9C-BADE-04A515CD9EC5}" dt="2025-08-03T22:07:23.258" v="53" actId="47"/>
        <pc:sldMkLst>
          <pc:docMk/>
          <pc:sldMk cId="4268517100" sldId="323"/>
        </pc:sldMkLst>
      </pc:sldChg>
      <pc:sldChg chg="del">
        <pc:chgData name="Thompson, Brielle" userId="f0ea580a-03ee-4a63-bd84-436803179175" providerId="ADAL" clId="{D055EE43-6585-4D9C-BADE-04A515CD9EC5}" dt="2025-08-03T22:07:27.925" v="71" actId="47"/>
        <pc:sldMkLst>
          <pc:docMk/>
          <pc:sldMk cId="1077656551" sldId="324"/>
        </pc:sldMkLst>
      </pc:sldChg>
      <pc:sldChg chg="del">
        <pc:chgData name="Thompson, Brielle" userId="f0ea580a-03ee-4a63-bd84-436803179175" providerId="ADAL" clId="{D055EE43-6585-4D9C-BADE-04A515CD9EC5}" dt="2025-08-03T22:07:23.473" v="54" actId="47"/>
        <pc:sldMkLst>
          <pc:docMk/>
          <pc:sldMk cId="2409145818" sldId="325"/>
        </pc:sldMkLst>
      </pc:sldChg>
      <pc:sldChg chg="del">
        <pc:chgData name="Thompson, Brielle" userId="f0ea580a-03ee-4a63-bd84-436803179175" providerId="ADAL" clId="{D055EE43-6585-4D9C-BADE-04A515CD9EC5}" dt="2025-08-03T22:07:25.215" v="61" actId="47"/>
        <pc:sldMkLst>
          <pc:docMk/>
          <pc:sldMk cId="0" sldId="328"/>
        </pc:sldMkLst>
      </pc:sldChg>
      <pc:sldChg chg="del">
        <pc:chgData name="Thompson, Brielle" userId="f0ea580a-03ee-4a63-bd84-436803179175" providerId="ADAL" clId="{D055EE43-6585-4D9C-BADE-04A515CD9EC5}" dt="2025-08-03T22:07:26.526" v="67" actId="47"/>
        <pc:sldMkLst>
          <pc:docMk/>
          <pc:sldMk cId="1883790078" sldId="329"/>
        </pc:sldMkLst>
      </pc:sldChg>
      <pc:sldChg chg="del">
        <pc:chgData name="Thompson, Brielle" userId="f0ea580a-03ee-4a63-bd84-436803179175" providerId="ADAL" clId="{D055EE43-6585-4D9C-BADE-04A515CD9EC5}" dt="2025-08-03T22:07:25.429" v="62" actId="47"/>
        <pc:sldMkLst>
          <pc:docMk/>
          <pc:sldMk cId="486378775" sldId="330"/>
        </pc:sldMkLst>
      </pc:sldChg>
      <pc:sldChg chg="del">
        <pc:chgData name="Thompson, Brielle" userId="f0ea580a-03ee-4a63-bd84-436803179175" providerId="ADAL" clId="{D055EE43-6585-4D9C-BADE-04A515CD9EC5}" dt="2025-08-03T22:07:28.157" v="72" actId="47"/>
        <pc:sldMkLst>
          <pc:docMk/>
          <pc:sldMk cId="2111412762" sldId="331"/>
        </pc:sldMkLst>
      </pc:sldChg>
      <pc:sldChg chg="del">
        <pc:chgData name="Thompson, Brielle" userId="f0ea580a-03ee-4a63-bd84-436803179175" providerId="ADAL" clId="{D055EE43-6585-4D9C-BADE-04A515CD9EC5}" dt="2025-08-03T22:07:28.386" v="73" actId="47"/>
        <pc:sldMkLst>
          <pc:docMk/>
          <pc:sldMk cId="198391190" sldId="332"/>
        </pc:sldMkLst>
      </pc:sldChg>
      <pc:sldChg chg="del">
        <pc:chgData name="Thompson, Brielle" userId="f0ea580a-03ee-4a63-bd84-436803179175" providerId="ADAL" clId="{D055EE43-6585-4D9C-BADE-04A515CD9EC5}" dt="2025-08-03T22:07:28.595" v="74" actId="47"/>
        <pc:sldMkLst>
          <pc:docMk/>
          <pc:sldMk cId="918587568" sldId="333"/>
        </pc:sldMkLst>
      </pc:sldChg>
      <pc:sldChg chg="del">
        <pc:chgData name="Thompson, Brielle" userId="f0ea580a-03ee-4a63-bd84-436803179175" providerId="ADAL" clId="{D055EE43-6585-4D9C-BADE-04A515CD9EC5}" dt="2025-08-03T22:07:28.801" v="75" actId="47"/>
        <pc:sldMkLst>
          <pc:docMk/>
          <pc:sldMk cId="830810967" sldId="334"/>
        </pc:sldMkLst>
      </pc:sldChg>
      <pc:sldChg chg="del">
        <pc:chgData name="Thompson, Brielle" userId="f0ea580a-03ee-4a63-bd84-436803179175" providerId="ADAL" clId="{D055EE43-6585-4D9C-BADE-04A515CD9EC5}" dt="2025-08-03T22:07:28.999" v="76" actId="47"/>
        <pc:sldMkLst>
          <pc:docMk/>
          <pc:sldMk cId="3486853427" sldId="335"/>
        </pc:sldMkLst>
      </pc:sldChg>
      <pc:sldChg chg="addSp modSp add del mod ord">
        <pc:chgData name="Thompson, Brielle" userId="f0ea580a-03ee-4a63-bd84-436803179175" providerId="ADAL" clId="{D055EE43-6585-4D9C-BADE-04A515CD9EC5}" dt="2025-08-11T20:42:43.208" v="3126"/>
        <pc:sldMkLst>
          <pc:docMk/>
          <pc:sldMk cId="3691224411" sldId="336"/>
        </pc:sldMkLst>
      </pc:sldChg>
      <pc:sldChg chg="add">
        <pc:chgData name="Thompson, Brielle" userId="f0ea580a-03ee-4a63-bd84-436803179175" providerId="ADAL" clId="{D055EE43-6585-4D9C-BADE-04A515CD9EC5}" dt="2025-08-11T20:33:57.678" v="2834"/>
        <pc:sldMkLst>
          <pc:docMk/>
          <pc:sldMk cId="3185418229" sldId="384"/>
        </pc:sldMkLst>
      </pc:sldChg>
      <pc:sldChg chg="add">
        <pc:chgData name="Thompson, Brielle" userId="f0ea580a-03ee-4a63-bd84-436803179175" providerId="ADAL" clId="{D055EE43-6585-4D9C-BADE-04A515CD9EC5}" dt="2025-08-03T22:07:11.059" v="33"/>
        <pc:sldMkLst>
          <pc:docMk/>
          <pc:sldMk cId="3216547504" sldId="432"/>
        </pc:sldMkLst>
      </pc:sldChg>
      <pc:sldChg chg="modSp new del mod setBg">
        <pc:chgData name="Thompson, Brielle" userId="f0ea580a-03ee-4a63-bd84-436803179175" providerId="ADAL" clId="{D055EE43-6585-4D9C-BADE-04A515CD9EC5}" dt="2025-08-07T20:54:14.303" v="1878" actId="47"/>
        <pc:sldMkLst>
          <pc:docMk/>
          <pc:sldMk cId="189707909" sldId="433"/>
        </pc:sldMkLst>
      </pc:sldChg>
      <pc:sldChg chg="delSp modSp add mod setBg delDesignElem">
        <pc:chgData name="Thompson, Brielle" userId="f0ea580a-03ee-4a63-bd84-436803179175" providerId="ADAL" clId="{D055EE43-6585-4D9C-BADE-04A515CD9EC5}" dt="2025-08-07T18:44:11.322" v="400" actId="20577"/>
        <pc:sldMkLst>
          <pc:docMk/>
          <pc:sldMk cId="2472309090" sldId="434"/>
        </pc:sldMkLst>
        <pc:spChg chg="mod">
          <ac:chgData name="Thompson, Brielle" userId="f0ea580a-03ee-4a63-bd84-436803179175" providerId="ADAL" clId="{D055EE43-6585-4D9C-BADE-04A515CD9EC5}" dt="2025-08-07T18:44:11.322" v="400" actId="20577"/>
          <ac:spMkLst>
            <pc:docMk/>
            <pc:sldMk cId="2472309090" sldId="434"/>
            <ac:spMk id="2" creationId="{6AE23848-0866-067B-5C85-225EDB126BA1}"/>
          </ac:spMkLst>
        </pc:spChg>
      </pc:sldChg>
      <pc:sldChg chg="addSp modSp new mod ord">
        <pc:chgData name="Thompson, Brielle" userId="f0ea580a-03ee-4a63-bd84-436803179175" providerId="ADAL" clId="{D055EE43-6585-4D9C-BADE-04A515CD9EC5}" dt="2025-08-12T18:17:37.957" v="5947" actId="1076"/>
        <pc:sldMkLst>
          <pc:docMk/>
          <pc:sldMk cId="3247257364" sldId="435"/>
        </pc:sldMkLst>
      </pc:sldChg>
      <pc:sldChg chg="addSp delSp modSp add mod ord setBg delAnim modNotesTx">
        <pc:chgData name="Thompson, Brielle" userId="f0ea580a-03ee-4a63-bd84-436803179175" providerId="ADAL" clId="{D055EE43-6585-4D9C-BADE-04A515CD9EC5}" dt="2025-08-12T16:35:15.605" v="5785" actId="207"/>
        <pc:sldMkLst>
          <pc:docMk/>
          <pc:sldMk cId="1238645798" sldId="436"/>
        </pc:sldMkLst>
      </pc:sldChg>
      <pc:sldChg chg="addSp modSp new mod setBg modAnim">
        <pc:chgData name="Thompson, Brielle" userId="f0ea580a-03ee-4a63-bd84-436803179175" providerId="ADAL" clId="{D055EE43-6585-4D9C-BADE-04A515CD9EC5}" dt="2025-08-14T18:58:15.800" v="5961"/>
        <pc:sldMkLst>
          <pc:docMk/>
          <pc:sldMk cId="1708838552" sldId="437"/>
        </pc:sldMkLst>
      </pc:sldChg>
      <pc:sldChg chg="addSp delSp modSp add del mod modAnim">
        <pc:chgData name="Thompson, Brielle" userId="f0ea580a-03ee-4a63-bd84-436803179175" providerId="ADAL" clId="{D055EE43-6585-4D9C-BADE-04A515CD9EC5}" dt="2025-08-07T20:23:26.795" v="483" actId="47"/>
        <pc:sldMkLst>
          <pc:docMk/>
          <pc:sldMk cId="4170026098" sldId="437"/>
        </pc:sldMkLst>
      </pc:sldChg>
      <pc:sldChg chg="delSp add del mod delAnim">
        <pc:chgData name="Thompson, Brielle" userId="f0ea580a-03ee-4a63-bd84-436803179175" providerId="ADAL" clId="{D055EE43-6585-4D9C-BADE-04A515CD9EC5}" dt="2025-08-07T20:23:29.712" v="484" actId="47"/>
        <pc:sldMkLst>
          <pc:docMk/>
          <pc:sldMk cId="1021328575" sldId="438"/>
        </pc:sldMkLst>
      </pc:sldChg>
      <pc:sldChg chg="new del">
        <pc:chgData name="Thompson, Brielle" userId="f0ea580a-03ee-4a63-bd84-436803179175" providerId="ADAL" clId="{D055EE43-6585-4D9C-BADE-04A515CD9EC5}" dt="2025-08-07T20:27:34.431" v="543" actId="47"/>
        <pc:sldMkLst>
          <pc:docMk/>
          <pc:sldMk cId="3437559269" sldId="438"/>
        </pc:sldMkLst>
      </pc:sldChg>
      <pc:sldChg chg="addSp delSp modSp new mod modAnim">
        <pc:chgData name="Thompson, Brielle" userId="f0ea580a-03ee-4a63-bd84-436803179175" providerId="ADAL" clId="{D055EE43-6585-4D9C-BADE-04A515CD9EC5}" dt="2025-08-12T14:49:21.733" v="4234"/>
        <pc:sldMkLst>
          <pc:docMk/>
          <pc:sldMk cId="4168271727" sldId="439"/>
        </pc:sldMkLst>
      </pc:sldChg>
      <pc:sldChg chg="modSp add mod ord modAnim">
        <pc:chgData name="Thompson, Brielle" userId="f0ea580a-03ee-4a63-bd84-436803179175" providerId="ADAL" clId="{D055EE43-6585-4D9C-BADE-04A515CD9EC5}" dt="2025-08-12T14:48:57.612" v="4231"/>
        <pc:sldMkLst>
          <pc:docMk/>
          <pc:sldMk cId="3014738124" sldId="440"/>
        </pc:sldMkLst>
      </pc:sldChg>
      <pc:sldChg chg="new del">
        <pc:chgData name="Thompson, Brielle" userId="f0ea580a-03ee-4a63-bd84-436803179175" providerId="ADAL" clId="{D055EE43-6585-4D9C-BADE-04A515CD9EC5}" dt="2025-08-07T20:54:09.300" v="1877" actId="47"/>
        <pc:sldMkLst>
          <pc:docMk/>
          <pc:sldMk cId="1288079272" sldId="441"/>
        </pc:sldMkLst>
      </pc:sldChg>
      <pc:sldChg chg="modSp add mod">
        <pc:chgData name="Thompson, Brielle" userId="f0ea580a-03ee-4a63-bd84-436803179175" providerId="ADAL" clId="{D055EE43-6585-4D9C-BADE-04A515CD9EC5}" dt="2025-08-07T20:31:48.585" v="648" actId="313"/>
        <pc:sldMkLst>
          <pc:docMk/>
          <pc:sldMk cId="664292742" sldId="442"/>
        </pc:sldMkLst>
      </pc:sldChg>
      <pc:sldChg chg="addSp delSp modSp add mod ord modNotesTx">
        <pc:chgData name="Thompson, Brielle" userId="f0ea580a-03ee-4a63-bd84-436803179175" providerId="ADAL" clId="{D055EE43-6585-4D9C-BADE-04A515CD9EC5}" dt="2025-08-12T16:36:52.662" v="5825" actId="20577"/>
        <pc:sldMkLst>
          <pc:docMk/>
          <pc:sldMk cId="275994254" sldId="443"/>
        </pc:sldMkLst>
      </pc:sldChg>
      <pc:sldChg chg="modSp add mod">
        <pc:chgData name="Thompson, Brielle" userId="f0ea580a-03ee-4a63-bd84-436803179175" providerId="ADAL" clId="{D055EE43-6585-4D9C-BADE-04A515CD9EC5}" dt="2025-08-07T20:36:33.941" v="808" actId="27636"/>
        <pc:sldMkLst>
          <pc:docMk/>
          <pc:sldMk cId="2904939397" sldId="444"/>
        </pc:sldMkLst>
      </pc:sldChg>
      <pc:sldChg chg="addSp modSp new mod setBg">
        <pc:chgData name="Thompson, Brielle" userId="f0ea580a-03ee-4a63-bd84-436803179175" providerId="ADAL" clId="{D055EE43-6585-4D9C-BADE-04A515CD9EC5}" dt="2025-08-12T16:48:02.358" v="5844" actId="1076"/>
        <pc:sldMkLst>
          <pc:docMk/>
          <pc:sldMk cId="1751049556" sldId="445"/>
        </pc:sldMkLst>
      </pc:sldChg>
      <pc:sldChg chg="addSp modSp add mod setBg">
        <pc:chgData name="Thompson, Brielle" userId="f0ea580a-03ee-4a63-bd84-436803179175" providerId="ADAL" clId="{D055EE43-6585-4D9C-BADE-04A515CD9EC5}" dt="2025-08-11T20:08:46.420" v="2331" actId="1076"/>
        <pc:sldMkLst>
          <pc:docMk/>
          <pc:sldMk cId="3772101649" sldId="446"/>
        </pc:sldMkLst>
      </pc:sldChg>
      <pc:sldChg chg="addSp modSp add mod setBg">
        <pc:chgData name="Thompson, Brielle" userId="f0ea580a-03ee-4a63-bd84-436803179175" providerId="ADAL" clId="{D055EE43-6585-4D9C-BADE-04A515CD9EC5}" dt="2025-08-12T16:22:33.490" v="5763"/>
        <pc:sldMkLst>
          <pc:docMk/>
          <pc:sldMk cId="761833444" sldId="447"/>
        </pc:sldMkLst>
      </pc:sldChg>
      <pc:sldChg chg="addSp modSp add del mod ord">
        <pc:chgData name="Thompson, Brielle" userId="f0ea580a-03ee-4a63-bd84-436803179175" providerId="ADAL" clId="{D055EE43-6585-4D9C-BADE-04A515CD9EC5}" dt="2025-08-12T18:17:09.442" v="5938" actId="47"/>
        <pc:sldMkLst>
          <pc:docMk/>
          <pc:sldMk cId="1195641235" sldId="448"/>
        </pc:sldMkLst>
      </pc:sldChg>
      <pc:sldChg chg="addSp modSp add mod ord setBg">
        <pc:chgData name="Thompson, Brielle" userId="f0ea580a-03ee-4a63-bd84-436803179175" providerId="ADAL" clId="{D055EE43-6585-4D9C-BADE-04A515CD9EC5}" dt="2025-08-11T20:59:39.901" v="3654" actId="20577"/>
        <pc:sldMkLst>
          <pc:docMk/>
          <pc:sldMk cId="3911696057" sldId="449"/>
        </pc:sldMkLst>
      </pc:sldChg>
      <pc:sldChg chg="addSp modSp new del mod setBg">
        <pc:chgData name="Thompson, Brielle" userId="f0ea580a-03ee-4a63-bd84-436803179175" providerId="ADAL" clId="{D055EE43-6585-4D9C-BADE-04A515CD9EC5}" dt="2025-08-07T21:04:58.945" v="2208" actId="47"/>
        <pc:sldMkLst>
          <pc:docMk/>
          <pc:sldMk cId="1599145321" sldId="450"/>
        </pc:sldMkLst>
      </pc:sldChg>
      <pc:sldChg chg="addSp modSp add mod setBg modNotesTx">
        <pc:chgData name="Thompson, Brielle" userId="f0ea580a-03ee-4a63-bd84-436803179175" providerId="ADAL" clId="{D055EE43-6585-4D9C-BADE-04A515CD9EC5}" dt="2025-08-12T18:19:27.277" v="5957" actId="207"/>
        <pc:sldMkLst>
          <pc:docMk/>
          <pc:sldMk cId="2084022510" sldId="451"/>
        </pc:sldMkLst>
      </pc:sldChg>
      <pc:sldChg chg="delSp modSp add del mod">
        <pc:chgData name="Thompson, Brielle" userId="f0ea580a-03ee-4a63-bd84-436803179175" providerId="ADAL" clId="{D055EE43-6585-4D9C-BADE-04A515CD9EC5}" dt="2025-08-11T20:20:27.886" v="2474" actId="47"/>
        <pc:sldMkLst>
          <pc:docMk/>
          <pc:sldMk cId="714069004" sldId="452"/>
        </pc:sldMkLst>
      </pc:sldChg>
      <pc:sldChg chg="addSp modSp add mod">
        <pc:chgData name="Thompson, Brielle" userId="f0ea580a-03ee-4a63-bd84-436803179175" providerId="ADAL" clId="{D055EE43-6585-4D9C-BADE-04A515CD9EC5}" dt="2025-08-11T20:37:53.246" v="3018" actId="1076"/>
        <pc:sldMkLst>
          <pc:docMk/>
          <pc:sldMk cId="1972088792" sldId="452"/>
        </pc:sldMkLst>
        <pc:spChg chg="add mod">
          <ac:chgData name="Thompson, Brielle" userId="f0ea580a-03ee-4a63-bd84-436803179175" providerId="ADAL" clId="{D055EE43-6585-4D9C-BADE-04A515CD9EC5}" dt="2025-08-11T20:37:53.246" v="3018" actId="1076"/>
          <ac:spMkLst>
            <pc:docMk/>
            <pc:sldMk cId="1972088792" sldId="452"/>
            <ac:spMk id="3" creationId="{B345E01A-AEC6-B3DB-F5CB-086D84BA8E7A}"/>
          </ac:spMkLst>
        </pc:spChg>
        <pc:graphicFrameChg chg="mod">
          <ac:chgData name="Thompson, Brielle" userId="f0ea580a-03ee-4a63-bd84-436803179175" providerId="ADAL" clId="{D055EE43-6585-4D9C-BADE-04A515CD9EC5}" dt="2025-08-11T20:35:28.883" v="2844" actId="115"/>
          <ac:graphicFrameMkLst>
            <pc:docMk/>
            <pc:sldMk cId="1972088792" sldId="452"/>
            <ac:graphicFrameMk id="5" creationId="{F064ADAB-75C7-5015-D427-2B0C35D721B5}"/>
          </ac:graphicFrameMkLst>
        </pc:graphicFrameChg>
      </pc:sldChg>
      <pc:sldChg chg="modSp new del mod">
        <pc:chgData name="Thompson, Brielle" userId="f0ea580a-03ee-4a63-bd84-436803179175" providerId="ADAL" clId="{D055EE43-6585-4D9C-BADE-04A515CD9EC5}" dt="2025-08-11T20:33:59.167" v="2835" actId="47"/>
        <pc:sldMkLst>
          <pc:docMk/>
          <pc:sldMk cId="2300002814" sldId="452"/>
        </pc:sldMkLst>
      </pc:sldChg>
      <pc:sldChg chg="add del">
        <pc:chgData name="Thompson, Brielle" userId="f0ea580a-03ee-4a63-bd84-436803179175" providerId="ADAL" clId="{D055EE43-6585-4D9C-BADE-04A515CD9EC5}" dt="2025-08-11T19:56:57.385" v="2249" actId="47"/>
        <pc:sldMkLst>
          <pc:docMk/>
          <pc:sldMk cId="3791576105" sldId="452"/>
        </pc:sldMkLst>
      </pc:sldChg>
      <pc:sldChg chg="modSp add mod">
        <pc:chgData name="Thompson, Brielle" userId="f0ea580a-03ee-4a63-bd84-436803179175" providerId="ADAL" clId="{D055EE43-6585-4D9C-BADE-04A515CD9EC5}" dt="2025-08-11T20:39:40.815" v="3044" actId="113"/>
        <pc:sldMkLst>
          <pc:docMk/>
          <pc:sldMk cId="1057144615" sldId="453"/>
        </pc:sldMkLst>
      </pc:sldChg>
      <pc:sldChg chg="modSp add mod">
        <pc:chgData name="Thompson, Brielle" userId="f0ea580a-03ee-4a63-bd84-436803179175" providerId="ADAL" clId="{D055EE43-6585-4D9C-BADE-04A515CD9EC5}" dt="2025-08-11T20:40:05.383" v="3054" actId="207"/>
        <pc:sldMkLst>
          <pc:docMk/>
          <pc:sldMk cId="2695207565" sldId="454"/>
        </pc:sldMkLst>
      </pc:sldChg>
      <pc:sldChg chg="modSp add mod">
        <pc:chgData name="Thompson, Brielle" userId="f0ea580a-03ee-4a63-bd84-436803179175" providerId="ADAL" clId="{D055EE43-6585-4D9C-BADE-04A515CD9EC5}" dt="2025-08-11T20:40:38.342" v="3060" actId="207"/>
        <pc:sldMkLst>
          <pc:docMk/>
          <pc:sldMk cId="2706510687" sldId="455"/>
        </pc:sldMkLst>
      </pc:sldChg>
      <pc:sldChg chg="modSp add mod">
        <pc:chgData name="Thompson, Brielle" userId="f0ea580a-03ee-4a63-bd84-436803179175" providerId="ADAL" clId="{D055EE43-6585-4D9C-BADE-04A515CD9EC5}" dt="2025-08-11T20:41:11.447" v="3072" actId="207"/>
        <pc:sldMkLst>
          <pc:docMk/>
          <pc:sldMk cId="1584873583" sldId="456"/>
        </pc:sldMkLst>
      </pc:sldChg>
      <pc:sldChg chg="modSp add mod">
        <pc:chgData name="Thompson, Brielle" userId="f0ea580a-03ee-4a63-bd84-436803179175" providerId="ADAL" clId="{D055EE43-6585-4D9C-BADE-04A515CD9EC5}" dt="2025-08-11T20:41:38.475" v="3094" actId="207"/>
        <pc:sldMkLst>
          <pc:docMk/>
          <pc:sldMk cId="2114799925" sldId="457"/>
        </pc:sldMkLst>
      </pc:sldChg>
      <pc:sldChg chg="modSp add mod">
        <pc:chgData name="Thompson, Brielle" userId="f0ea580a-03ee-4a63-bd84-436803179175" providerId="ADAL" clId="{D055EE43-6585-4D9C-BADE-04A515CD9EC5}" dt="2025-08-11T20:42:04.835" v="3110" actId="207"/>
        <pc:sldMkLst>
          <pc:docMk/>
          <pc:sldMk cId="3211140333" sldId="458"/>
        </pc:sldMkLst>
      </pc:sldChg>
      <pc:sldChg chg="modSp new mod setBg">
        <pc:chgData name="Thompson, Brielle" userId="f0ea580a-03ee-4a63-bd84-436803179175" providerId="ADAL" clId="{D055EE43-6585-4D9C-BADE-04A515CD9EC5}" dt="2025-08-11T21:59:48.560" v="3734"/>
        <pc:sldMkLst>
          <pc:docMk/>
          <pc:sldMk cId="3019933041" sldId="459"/>
        </pc:sldMkLst>
        <pc:spChg chg="mod">
          <ac:chgData name="Thompson, Brielle" userId="f0ea580a-03ee-4a63-bd84-436803179175" providerId="ADAL" clId="{D055EE43-6585-4D9C-BADE-04A515CD9EC5}" dt="2025-08-11T20:52:18.722" v="3320" actId="27636"/>
          <ac:spMkLst>
            <pc:docMk/>
            <pc:sldMk cId="3019933041" sldId="459"/>
            <ac:spMk id="2" creationId="{137ED602-EC27-67AB-41A7-EA2E6E2F1A3F}"/>
          </ac:spMkLst>
        </pc:spChg>
        <pc:spChg chg="mod">
          <ac:chgData name="Thompson, Brielle" userId="f0ea580a-03ee-4a63-bd84-436803179175" providerId="ADAL" clId="{D055EE43-6585-4D9C-BADE-04A515CD9EC5}" dt="2025-08-11T21:59:44.411" v="3733" actId="27636"/>
          <ac:spMkLst>
            <pc:docMk/>
            <pc:sldMk cId="3019933041" sldId="459"/>
            <ac:spMk id="3" creationId="{532F6CCB-9497-D52A-E563-EA564D079580}"/>
          </ac:spMkLst>
        </pc:spChg>
      </pc:sldChg>
      <pc:sldChg chg="addSp delSp modSp add mod modAnim">
        <pc:chgData name="Thompson, Brielle" userId="f0ea580a-03ee-4a63-bd84-436803179175" providerId="ADAL" clId="{D055EE43-6585-4D9C-BADE-04A515CD9EC5}" dt="2025-08-12T16:23:23.373" v="5766"/>
        <pc:sldMkLst>
          <pc:docMk/>
          <pc:sldMk cId="365282687" sldId="460"/>
        </pc:sldMkLst>
      </pc:sldChg>
      <pc:sldChg chg="addSp delSp modSp new mod">
        <pc:chgData name="Thompson, Brielle" userId="f0ea580a-03ee-4a63-bd84-436803179175" providerId="ADAL" clId="{D055EE43-6585-4D9C-BADE-04A515CD9EC5}" dt="2025-08-12T18:16:02.363" v="5929" actId="1036"/>
        <pc:sldMkLst>
          <pc:docMk/>
          <pc:sldMk cId="492697286" sldId="461"/>
        </pc:sldMkLst>
      </pc:sldChg>
      <pc:sldChg chg="addSp delSp modSp add del mod">
        <pc:chgData name="Thompson, Brielle" userId="f0ea580a-03ee-4a63-bd84-436803179175" providerId="ADAL" clId="{D055EE43-6585-4D9C-BADE-04A515CD9EC5}" dt="2025-08-12T18:13:56.092" v="5892" actId="47"/>
        <pc:sldMkLst>
          <pc:docMk/>
          <pc:sldMk cId="3190656897" sldId="462"/>
        </pc:sldMkLst>
      </pc:sldChg>
      <pc:sldChg chg="addSp delSp modSp add mod">
        <pc:chgData name="Thompson, Brielle" userId="f0ea580a-03ee-4a63-bd84-436803179175" providerId="ADAL" clId="{D055EE43-6585-4D9C-BADE-04A515CD9EC5}" dt="2025-08-12T18:16:20.198" v="5933"/>
        <pc:sldMkLst>
          <pc:docMk/>
          <pc:sldMk cId="411440384" sldId="463"/>
        </pc:sldMkLst>
      </pc:sldChg>
      <pc:sldChg chg="addSp delSp modSp add mod">
        <pc:chgData name="Thompson, Brielle" userId="f0ea580a-03ee-4a63-bd84-436803179175" providerId="ADAL" clId="{D055EE43-6585-4D9C-BADE-04A515CD9EC5}" dt="2025-08-12T18:16:36.916" v="5935"/>
        <pc:sldMkLst>
          <pc:docMk/>
          <pc:sldMk cId="2431553106" sldId="464"/>
        </pc:sldMkLst>
      </pc:sldChg>
      <pc:sldChg chg="addSp delSp modSp add mod">
        <pc:chgData name="Thompson, Brielle" userId="f0ea580a-03ee-4a63-bd84-436803179175" providerId="ADAL" clId="{D055EE43-6585-4D9C-BADE-04A515CD9EC5}" dt="2025-08-12T18:16:52.923" v="5937"/>
        <pc:sldMkLst>
          <pc:docMk/>
          <pc:sldMk cId="2470410493" sldId="465"/>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8796C-84E5-4B6B-9CF7-B61E4C15B5E0}"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85AC4E0-BF2D-4AD8-8D3B-2D6E3819ABC4}">
      <dgm:prSet custT="1"/>
      <dgm:spPr/>
      <dgm:t>
        <a:bodyPr/>
        <a:lstStyle/>
        <a:p>
          <a:pPr>
            <a:lnSpc>
              <a:spcPct val="100000"/>
            </a:lnSpc>
          </a:pPr>
          <a:r>
            <a:rPr lang="en-US" sz="3200" b="1" dirty="0"/>
            <a:t>Next week: </a:t>
          </a:r>
          <a:r>
            <a:rPr lang="en-US" sz="3200" b="0" u="sng" dirty="0"/>
            <a:t>T</a:t>
          </a:r>
          <a:r>
            <a:rPr lang="en-US" sz="3200" b="0" u="none" dirty="0"/>
            <a:t> </a:t>
          </a:r>
          <a:r>
            <a:rPr lang="en-US" sz="3200" dirty="0"/>
            <a:t>step of </a:t>
          </a:r>
          <a:r>
            <a:rPr lang="en-US" sz="3200" b="0" u="none" dirty="0" err="1"/>
            <a:t>Pr</a:t>
          </a:r>
          <a:r>
            <a:rPr lang="en-US" sz="3200" u="none" dirty="0" err="1"/>
            <a:t>OAC</a:t>
          </a:r>
          <a:r>
            <a:rPr lang="en-US" sz="3200" u="sng" dirty="0" err="1"/>
            <a:t>T</a:t>
          </a:r>
          <a:endParaRPr lang="en-US" sz="3200" u="sng" dirty="0"/>
        </a:p>
      </dgm:t>
    </dgm:pt>
    <dgm:pt modelId="{36C2114D-F4EA-42E7-814C-72914715A2A4}" type="parTrans" cxnId="{6811D09C-7CAC-4829-880E-1C2C940E1881}">
      <dgm:prSet/>
      <dgm:spPr/>
      <dgm:t>
        <a:bodyPr/>
        <a:lstStyle/>
        <a:p>
          <a:endParaRPr lang="en-US"/>
        </a:p>
      </dgm:t>
    </dgm:pt>
    <dgm:pt modelId="{FB2191A4-4516-4618-9786-89D3A73692B0}" type="sibTrans" cxnId="{6811D09C-7CAC-4829-880E-1C2C940E1881}">
      <dgm:prSet/>
      <dgm:spPr/>
      <dgm:t>
        <a:bodyPr/>
        <a:lstStyle/>
        <a:p>
          <a:endParaRPr lang="en-US"/>
        </a:p>
      </dgm:t>
    </dgm:pt>
    <dgm:pt modelId="{0A3C7FC9-664A-4038-A0D3-B06A5E396FBA}">
      <dgm:prSet custT="1"/>
      <dgm:spPr/>
      <dgm:t>
        <a:bodyPr/>
        <a:lstStyle/>
        <a:p>
          <a:pPr>
            <a:lnSpc>
              <a:spcPct val="100000"/>
            </a:lnSpc>
          </a:pPr>
          <a:r>
            <a:rPr lang="en-US" sz="3200" b="1" dirty="0"/>
            <a:t>Weekly: </a:t>
          </a:r>
          <a:r>
            <a:rPr lang="en-US" sz="3200" dirty="0"/>
            <a:t>Work through a step of the </a:t>
          </a:r>
          <a:r>
            <a:rPr lang="en-US" sz="3200" dirty="0" err="1"/>
            <a:t>PrOACT</a:t>
          </a:r>
          <a:r>
            <a:rPr lang="en-US" sz="3200" dirty="0"/>
            <a:t> process/ learn extra tools</a:t>
          </a:r>
        </a:p>
      </dgm:t>
    </dgm:pt>
    <dgm:pt modelId="{82FE7222-0AB0-4379-B7C9-AF298ABCAA86}" type="parTrans" cxnId="{3C8F8CC0-D43F-47FF-B1EE-19524A265068}">
      <dgm:prSet/>
      <dgm:spPr/>
      <dgm:t>
        <a:bodyPr/>
        <a:lstStyle/>
        <a:p>
          <a:endParaRPr lang="en-US"/>
        </a:p>
      </dgm:t>
    </dgm:pt>
    <dgm:pt modelId="{B0939ACD-34C2-4364-ADDE-02ECD203C97D}" type="sibTrans" cxnId="{3C8F8CC0-D43F-47FF-B1EE-19524A265068}">
      <dgm:prSet/>
      <dgm:spPr/>
      <dgm:t>
        <a:bodyPr/>
        <a:lstStyle/>
        <a:p>
          <a:endParaRPr lang="en-US"/>
        </a:p>
      </dgm:t>
    </dgm:pt>
    <dgm:pt modelId="{DA0018A9-3520-4B96-9371-0496D8FEBFC0}">
      <dgm:prSet custT="1"/>
      <dgm:spPr/>
      <dgm:t>
        <a:bodyPr/>
        <a:lstStyle/>
        <a:p>
          <a:pPr>
            <a:lnSpc>
              <a:spcPct val="100000"/>
            </a:lnSpc>
          </a:pPr>
          <a:r>
            <a:rPr lang="en-US" sz="3200" b="1" dirty="0"/>
            <a:t>Last week of class: </a:t>
          </a:r>
        </a:p>
      </dgm:t>
    </dgm:pt>
    <dgm:pt modelId="{B2987A38-1220-4A97-8E35-F999B371BE6D}" type="parTrans" cxnId="{591D11CB-FE98-4C50-B75D-8EB3C81F5D85}">
      <dgm:prSet/>
      <dgm:spPr/>
      <dgm:t>
        <a:bodyPr/>
        <a:lstStyle/>
        <a:p>
          <a:endParaRPr lang="en-US"/>
        </a:p>
      </dgm:t>
    </dgm:pt>
    <dgm:pt modelId="{31CE782F-5FA8-49BE-A4CA-59856909600E}" type="sibTrans" cxnId="{591D11CB-FE98-4C50-B75D-8EB3C81F5D85}">
      <dgm:prSet/>
      <dgm:spPr/>
      <dgm:t>
        <a:bodyPr/>
        <a:lstStyle/>
        <a:p>
          <a:endParaRPr lang="en-US"/>
        </a:p>
      </dgm:t>
    </dgm:pt>
    <dgm:pt modelId="{9F705E52-9093-4C8E-B216-0709DF65E169}">
      <dgm:prSet custT="1"/>
      <dgm:spPr/>
      <dgm:t>
        <a:bodyPr/>
        <a:lstStyle/>
        <a:p>
          <a:pPr>
            <a:lnSpc>
              <a:spcPct val="100000"/>
            </a:lnSpc>
          </a:pPr>
          <a:r>
            <a:rPr lang="en-US" sz="2000" dirty="0"/>
            <a:t>Elevator pitch of your research project in terms of SDM/</a:t>
          </a:r>
          <a:r>
            <a:rPr lang="en-US" sz="2000" dirty="0" err="1"/>
            <a:t>PrOACT</a:t>
          </a:r>
          <a:endParaRPr lang="en-US" sz="2000" dirty="0"/>
        </a:p>
      </dgm:t>
    </dgm:pt>
    <dgm:pt modelId="{7C1C12F0-84DB-4477-9D86-71A9B2690EFC}" type="parTrans" cxnId="{4FFB0D22-5F34-45C8-91BA-560CF9DE4E0C}">
      <dgm:prSet/>
      <dgm:spPr/>
      <dgm:t>
        <a:bodyPr/>
        <a:lstStyle/>
        <a:p>
          <a:endParaRPr lang="en-US"/>
        </a:p>
      </dgm:t>
    </dgm:pt>
    <dgm:pt modelId="{2EE430DF-101F-4D79-B87B-8A92BEA66DB2}" type="sibTrans" cxnId="{4FFB0D22-5F34-45C8-91BA-560CF9DE4E0C}">
      <dgm:prSet/>
      <dgm:spPr/>
      <dgm:t>
        <a:bodyPr/>
        <a:lstStyle/>
        <a:p>
          <a:endParaRPr lang="en-US"/>
        </a:p>
      </dgm:t>
    </dgm:pt>
    <dgm:pt modelId="{A7265913-BBC5-4E62-8EAF-55FE1358B0EA}">
      <dgm:prSet custT="1"/>
      <dgm:spPr/>
      <dgm:t>
        <a:bodyPr/>
        <a:lstStyle/>
        <a:p>
          <a:pPr>
            <a:lnSpc>
              <a:spcPct val="100000"/>
            </a:lnSpc>
          </a:pPr>
          <a:r>
            <a:rPr lang="en-US" sz="1400" dirty="0"/>
            <a:t>Note: Abridged </a:t>
          </a:r>
          <a:r>
            <a:rPr lang="en-US" sz="1400" dirty="0" err="1"/>
            <a:t>PrOACT</a:t>
          </a:r>
          <a:r>
            <a:rPr lang="en-US" sz="1400" dirty="0"/>
            <a:t> story slides with a star on the upper right are good examples to use for your presentation</a:t>
          </a:r>
        </a:p>
      </dgm:t>
    </dgm:pt>
    <dgm:pt modelId="{081163EE-0239-4D9B-945C-74666461A5A8}" type="parTrans" cxnId="{B0BD32DC-C0D9-48B2-BBA2-5C0726DFA2B3}">
      <dgm:prSet/>
      <dgm:spPr/>
      <dgm:t>
        <a:bodyPr/>
        <a:lstStyle/>
        <a:p>
          <a:endParaRPr lang="en-US"/>
        </a:p>
      </dgm:t>
    </dgm:pt>
    <dgm:pt modelId="{A325A3FE-1229-4750-A878-295119C1821A}" type="sibTrans" cxnId="{B0BD32DC-C0D9-48B2-BBA2-5C0726DFA2B3}">
      <dgm:prSet/>
      <dgm:spPr/>
      <dgm:t>
        <a:bodyPr/>
        <a:lstStyle/>
        <a:p>
          <a:endParaRPr lang="en-US"/>
        </a:p>
      </dgm:t>
    </dgm:pt>
    <dgm:pt modelId="{A056BA46-47B7-47AC-9D2C-2F76BB1B8416}" type="pres">
      <dgm:prSet presAssocID="{E388796C-84E5-4B6B-9CF7-B61E4C15B5E0}" presName="root" presStyleCnt="0">
        <dgm:presLayoutVars>
          <dgm:dir/>
          <dgm:resizeHandles val="exact"/>
        </dgm:presLayoutVars>
      </dgm:prSet>
      <dgm:spPr/>
    </dgm:pt>
    <dgm:pt modelId="{90A2CCA3-0102-4E3E-9F59-4F8F7CF06D07}" type="pres">
      <dgm:prSet presAssocID="{485AC4E0-BF2D-4AD8-8D3B-2D6E3819ABC4}" presName="compNode" presStyleCnt="0"/>
      <dgm:spPr/>
    </dgm:pt>
    <dgm:pt modelId="{A886FE22-7F7E-4337-AD20-62FF324B593F}" type="pres">
      <dgm:prSet presAssocID="{485AC4E0-BF2D-4AD8-8D3B-2D6E3819ABC4}" presName="bgRect" presStyleLbl="bgShp" presStyleIdx="0" presStyleCnt="3"/>
      <dgm:spPr/>
    </dgm:pt>
    <dgm:pt modelId="{E5A847E8-FF40-4218-94DC-831EF4B68C67}" type="pres">
      <dgm:prSet presAssocID="{485AC4E0-BF2D-4AD8-8D3B-2D6E3819ABC4}" presName="iconRect" presStyleLbl="node1" presStyleIdx="0" presStyleCnt="3" custScaleX="133760" custScaleY="13376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st Forward with solid fill"/>
        </a:ext>
      </dgm:extLst>
    </dgm:pt>
    <dgm:pt modelId="{E5BBB292-B7A2-414E-8522-828D1446F604}" type="pres">
      <dgm:prSet presAssocID="{485AC4E0-BF2D-4AD8-8D3B-2D6E3819ABC4}" presName="spaceRect" presStyleCnt="0"/>
      <dgm:spPr/>
    </dgm:pt>
    <dgm:pt modelId="{DCA50BE1-2C9D-4204-9EB2-5DFDA3ED5B58}" type="pres">
      <dgm:prSet presAssocID="{485AC4E0-BF2D-4AD8-8D3B-2D6E3819ABC4}" presName="parTx" presStyleLbl="revTx" presStyleIdx="0" presStyleCnt="4">
        <dgm:presLayoutVars>
          <dgm:chMax val="0"/>
          <dgm:chPref val="0"/>
        </dgm:presLayoutVars>
      </dgm:prSet>
      <dgm:spPr/>
    </dgm:pt>
    <dgm:pt modelId="{11A8245E-4320-4D39-977C-84693DCEC798}" type="pres">
      <dgm:prSet presAssocID="{FB2191A4-4516-4618-9786-89D3A73692B0}" presName="sibTrans" presStyleCnt="0"/>
      <dgm:spPr/>
    </dgm:pt>
    <dgm:pt modelId="{308B694A-5365-477C-ADF9-06B6473A8748}" type="pres">
      <dgm:prSet presAssocID="{0A3C7FC9-664A-4038-A0D3-B06A5E396FBA}" presName="compNode" presStyleCnt="0"/>
      <dgm:spPr/>
    </dgm:pt>
    <dgm:pt modelId="{29A47B8D-F73E-4C7D-B2AD-8709DC2C5C63}" type="pres">
      <dgm:prSet presAssocID="{0A3C7FC9-664A-4038-A0D3-B06A5E396FBA}" presName="bgRect" presStyleLbl="bgShp" presStyleIdx="1" presStyleCnt="3" custLinFactNeighborY="-8864"/>
      <dgm:spPr/>
    </dgm:pt>
    <dgm:pt modelId="{7F0201AB-0245-435F-9870-2C4E935E607B}" type="pres">
      <dgm:prSet presAssocID="{0A3C7FC9-664A-4038-A0D3-B06A5E396FBA}" presName="iconRect" presStyleLbl="node1" presStyleIdx="1" presStyleCnt="3" custScaleX="133760" custScaleY="1337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F42501A5-401C-4DFA-B48C-51E7DD340DA5}" type="pres">
      <dgm:prSet presAssocID="{0A3C7FC9-664A-4038-A0D3-B06A5E396FBA}" presName="spaceRect" presStyleCnt="0"/>
      <dgm:spPr/>
    </dgm:pt>
    <dgm:pt modelId="{EB0CAFE2-75BF-4F84-ACB1-CFC9603C0067}" type="pres">
      <dgm:prSet presAssocID="{0A3C7FC9-664A-4038-A0D3-B06A5E396FBA}" presName="parTx" presStyleLbl="revTx" presStyleIdx="1" presStyleCnt="4" custLinFactNeighborX="0" custLinFactNeighborY="-8864">
        <dgm:presLayoutVars>
          <dgm:chMax val="0"/>
          <dgm:chPref val="0"/>
        </dgm:presLayoutVars>
      </dgm:prSet>
      <dgm:spPr/>
    </dgm:pt>
    <dgm:pt modelId="{F26C2E4E-FE27-4565-AD26-5D3B0A87DB12}" type="pres">
      <dgm:prSet presAssocID="{B0939ACD-34C2-4364-ADDE-02ECD203C97D}" presName="sibTrans" presStyleCnt="0"/>
      <dgm:spPr/>
    </dgm:pt>
    <dgm:pt modelId="{ADD5E059-D589-4BD0-AD04-415B6645991C}" type="pres">
      <dgm:prSet presAssocID="{DA0018A9-3520-4B96-9371-0496D8FEBFC0}" presName="compNode" presStyleCnt="0"/>
      <dgm:spPr/>
    </dgm:pt>
    <dgm:pt modelId="{AB7DCEEB-5A1E-47C8-B39D-8FA94337A661}" type="pres">
      <dgm:prSet presAssocID="{DA0018A9-3520-4B96-9371-0496D8FEBFC0}" presName="bgRect" presStyleLbl="bgShp" presStyleIdx="2" presStyleCnt="3"/>
      <dgm:spPr/>
    </dgm:pt>
    <dgm:pt modelId="{4BDBD8EA-A81F-4209-94D3-346420AE14CE}" type="pres">
      <dgm:prSet presAssocID="{DA0018A9-3520-4B96-9371-0496D8FEBFC0}" presName="iconRect" presStyleLbl="node1" presStyleIdx="2" presStyleCnt="3" custScaleX="133760" custScaleY="1337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nd with solid fill"/>
        </a:ext>
      </dgm:extLst>
    </dgm:pt>
    <dgm:pt modelId="{9F69214D-A5AD-493D-AD5E-8A08BCBF5068}" type="pres">
      <dgm:prSet presAssocID="{DA0018A9-3520-4B96-9371-0496D8FEBFC0}" presName="spaceRect" presStyleCnt="0"/>
      <dgm:spPr/>
    </dgm:pt>
    <dgm:pt modelId="{A38F464A-1384-4E4D-B65D-0257C7D56658}" type="pres">
      <dgm:prSet presAssocID="{DA0018A9-3520-4B96-9371-0496D8FEBFC0}" presName="parTx" presStyleLbl="revTx" presStyleIdx="2" presStyleCnt="4">
        <dgm:presLayoutVars>
          <dgm:chMax val="0"/>
          <dgm:chPref val="0"/>
        </dgm:presLayoutVars>
      </dgm:prSet>
      <dgm:spPr/>
    </dgm:pt>
    <dgm:pt modelId="{97E6121F-67FE-4485-9EA8-C21F3419F021}" type="pres">
      <dgm:prSet presAssocID="{DA0018A9-3520-4B96-9371-0496D8FEBFC0}" presName="desTx" presStyleLbl="revTx" presStyleIdx="3" presStyleCnt="4" custScaleX="115697" custLinFactNeighborX="-21175" custLinFactNeighborY="0">
        <dgm:presLayoutVars/>
      </dgm:prSet>
      <dgm:spPr/>
    </dgm:pt>
  </dgm:ptLst>
  <dgm:cxnLst>
    <dgm:cxn modelId="{57CD8220-ECA0-42B3-A714-EA9CF38F3144}" type="presOf" srcId="{0A3C7FC9-664A-4038-A0D3-B06A5E396FBA}" destId="{EB0CAFE2-75BF-4F84-ACB1-CFC9603C0067}" srcOrd="0" destOrd="0" presId="urn:microsoft.com/office/officeart/2018/2/layout/IconVerticalSolidList"/>
    <dgm:cxn modelId="{4FFB0D22-5F34-45C8-91BA-560CF9DE4E0C}" srcId="{DA0018A9-3520-4B96-9371-0496D8FEBFC0}" destId="{9F705E52-9093-4C8E-B216-0709DF65E169}" srcOrd="0" destOrd="0" parTransId="{7C1C12F0-84DB-4477-9D86-71A9B2690EFC}" sibTransId="{2EE430DF-101F-4D79-B87B-8A92BEA66DB2}"/>
    <dgm:cxn modelId="{77ED452A-E717-47DF-B421-3C24BF748B0A}" type="presOf" srcId="{9F705E52-9093-4C8E-B216-0709DF65E169}" destId="{97E6121F-67FE-4485-9EA8-C21F3419F021}" srcOrd="0" destOrd="0" presId="urn:microsoft.com/office/officeart/2018/2/layout/IconVerticalSolidList"/>
    <dgm:cxn modelId="{F9084044-A743-4F40-A07C-327386BBB7A5}" type="presOf" srcId="{E388796C-84E5-4B6B-9CF7-B61E4C15B5E0}" destId="{A056BA46-47B7-47AC-9D2C-2F76BB1B8416}" srcOrd="0" destOrd="0" presId="urn:microsoft.com/office/officeart/2018/2/layout/IconVerticalSolidList"/>
    <dgm:cxn modelId="{6811D09C-7CAC-4829-880E-1C2C940E1881}" srcId="{E388796C-84E5-4B6B-9CF7-B61E4C15B5E0}" destId="{485AC4E0-BF2D-4AD8-8D3B-2D6E3819ABC4}" srcOrd="0" destOrd="0" parTransId="{36C2114D-F4EA-42E7-814C-72914715A2A4}" sibTransId="{FB2191A4-4516-4618-9786-89D3A73692B0}"/>
    <dgm:cxn modelId="{F06D97AD-CE68-4F7C-A47F-8197A0C9010A}" type="presOf" srcId="{485AC4E0-BF2D-4AD8-8D3B-2D6E3819ABC4}" destId="{DCA50BE1-2C9D-4204-9EB2-5DFDA3ED5B58}" srcOrd="0" destOrd="0" presId="urn:microsoft.com/office/officeart/2018/2/layout/IconVerticalSolidList"/>
    <dgm:cxn modelId="{BE9541B7-6AC6-4813-BCAA-9CF69E030EF7}" type="presOf" srcId="{DA0018A9-3520-4B96-9371-0496D8FEBFC0}" destId="{A38F464A-1384-4E4D-B65D-0257C7D56658}" srcOrd="0" destOrd="0" presId="urn:microsoft.com/office/officeart/2018/2/layout/IconVerticalSolidList"/>
    <dgm:cxn modelId="{3C8F8CC0-D43F-47FF-B1EE-19524A265068}" srcId="{E388796C-84E5-4B6B-9CF7-B61E4C15B5E0}" destId="{0A3C7FC9-664A-4038-A0D3-B06A5E396FBA}" srcOrd="1" destOrd="0" parTransId="{82FE7222-0AB0-4379-B7C9-AF298ABCAA86}" sibTransId="{B0939ACD-34C2-4364-ADDE-02ECD203C97D}"/>
    <dgm:cxn modelId="{591D11CB-FE98-4C50-B75D-8EB3C81F5D85}" srcId="{E388796C-84E5-4B6B-9CF7-B61E4C15B5E0}" destId="{DA0018A9-3520-4B96-9371-0496D8FEBFC0}" srcOrd="2" destOrd="0" parTransId="{B2987A38-1220-4A97-8E35-F999B371BE6D}" sibTransId="{31CE782F-5FA8-49BE-A4CA-59856909600E}"/>
    <dgm:cxn modelId="{B0BD32DC-C0D9-48B2-BBA2-5C0726DFA2B3}" srcId="{DA0018A9-3520-4B96-9371-0496D8FEBFC0}" destId="{A7265913-BBC5-4E62-8EAF-55FE1358B0EA}" srcOrd="1" destOrd="0" parTransId="{081163EE-0239-4D9B-945C-74666461A5A8}" sibTransId="{A325A3FE-1229-4750-A878-295119C1821A}"/>
    <dgm:cxn modelId="{95C47AFE-5561-4986-A591-17FD5A3F8741}" type="presOf" srcId="{A7265913-BBC5-4E62-8EAF-55FE1358B0EA}" destId="{97E6121F-67FE-4485-9EA8-C21F3419F021}" srcOrd="0" destOrd="1" presId="urn:microsoft.com/office/officeart/2018/2/layout/IconVerticalSolidList"/>
    <dgm:cxn modelId="{ECCD9DDB-694F-4E21-A499-1C410AD8A4A2}" type="presParOf" srcId="{A056BA46-47B7-47AC-9D2C-2F76BB1B8416}" destId="{90A2CCA3-0102-4E3E-9F59-4F8F7CF06D07}" srcOrd="0" destOrd="0" presId="urn:microsoft.com/office/officeart/2018/2/layout/IconVerticalSolidList"/>
    <dgm:cxn modelId="{E6AF1CED-4A7C-44A4-A823-E7906E2413D7}" type="presParOf" srcId="{90A2CCA3-0102-4E3E-9F59-4F8F7CF06D07}" destId="{A886FE22-7F7E-4337-AD20-62FF324B593F}" srcOrd="0" destOrd="0" presId="urn:microsoft.com/office/officeart/2018/2/layout/IconVerticalSolidList"/>
    <dgm:cxn modelId="{57F01B90-0EBF-4F8D-A787-DB8C644D6913}" type="presParOf" srcId="{90A2CCA3-0102-4E3E-9F59-4F8F7CF06D07}" destId="{E5A847E8-FF40-4218-94DC-831EF4B68C67}" srcOrd="1" destOrd="0" presId="urn:microsoft.com/office/officeart/2018/2/layout/IconVerticalSolidList"/>
    <dgm:cxn modelId="{C26B7B3C-322B-42A4-933A-D5773746BEA0}" type="presParOf" srcId="{90A2CCA3-0102-4E3E-9F59-4F8F7CF06D07}" destId="{E5BBB292-B7A2-414E-8522-828D1446F604}" srcOrd="2" destOrd="0" presId="urn:microsoft.com/office/officeart/2018/2/layout/IconVerticalSolidList"/>
    <dgm:cxn modelId="{2640E2C5-CAF6-4AF0-99E9-A1B4FCC65F52}" type="presParOf" srcId="{90A2CCA3-0102-4E3E-9F59-4F8F7CF06D07}" destId="{DCA50BE1-2C9D-4204-9EB2-5DFDA3ED5B58}" srcOrd="3" destOrd="0" presId="urn:microsoft.com/office/officeart/2018/2/layout/IconVerticalSolidList"/>
    <dgm:cxn modelId="{8FDB6974-071C-47F3-83C8-9BAD79B1DB92}" type="presParOf" srcId="{A056BA46-47B7-47AC-9D2C-2F76BB1B8416}" destId="{11A8245E-4320-4D39-977C-84693DCEC798}" srcOrd="1" destOrd="0" presId="urn:microsoft.com/office/officeart/2018/2/layout/IconVerticalSolidList"/>
    <dgm:cxn modelId="{ACAA8309-8ADE-4C92-9F9A-365ED4372369}" type="presParOf" srcId="{A056BA46-47B7-47AC-9D2C-2F76BB1B8416}" destId="{308B694A-5365-477C-ADF9-06B6473A8748}" srcOrd="2" destOrd="0" presId="urn:microsoft.com/office/officeart/2018/2/layout/IconVerticalSolidList"/>
    <dgm:cxn modelId="{669718F3-CDA0-414D-AF5E-764A4037498D}" type="presParOf" srcId="{308B694A-5365-477C-ADF9-06B6473A8748}" destId="{29A47B8D-F73E-4C7D-B2AD-8709DC2C5C63}" srcOrd="0" destOrd="0" presId="urn:microsoft.com/office/officeart/2018/2/layout/IconVerticalSolidList"/>
    <dgm:cxn modelId="{3A115BB2-828D-451A-935B-0B672983D112}" type="presParOf" srcId="{308B694A-5365-477C-ADF9-06B6473A8748}" destId="{7F0201AB-0245-435F-9870-2C4E935E607B}" srcOrd="1" destOrd="0" presId="urn:microsoft.com/office/officeart/2018/2/layout/IconVerticalSolidList"/>
    <dgm:cxn modelId="{06D14E18-8C05-4826-8F5A-BA331B43DD92}" type="presParOf" srcId="{308B694A-5365-477C-ADF9-06B6473A8748}" destId="{F42501A5-401C-4DFA-B48C-51E7DD340DA5}" srcOrd="2" destOrd="0" presId="urn:microsoft.com/office/officeart/2018/2/layout/IconVerticalSolidList"/>
    <dgm:cxn modelId="{290960DB-F10A-4DCE-9860-3E1CCC0134E9}" type="presParOf" srcId="{308B694A-5365-477C-ADF9-06B6473A8748}" destId="{EB0CAFE2-75BF-4F84-ACB1-CFC9603C0067}" srcOrd="3" destOrd="0" presId="urn:microsoft.com/office/officeart/2018/2/layout/IconVerticalSolidList"/>
    <dgm:cxn modelId="{854FCD26-0B59-4E95-9C2E-9CF65E4EAD06}" type="presParOf" srcId="{A056BA46-47B7-47AC-9D2C-2F76BB1B8416}" destId="{F26C2E4E-FE27-4565-AD26-5D3B0A87DB12}" srcOrd="3" destOrd="0" presId="urn:microsoft.com/office/officeart/2018/2/layout/IconVerticalSolidList"/>
    <dgm:cxn modelId="{7F306B44-2FBD-4886-AD4D-33B7BFFB8DD3}" type="presParOf" srcId="{A056BA46-47B7-47AC-9D2C-2F76BB1B8416}" destId="{ADD5E059-D589-4BD0-AD04-415B6645991C}" srcOrd="4" destOrd="0" presId="urn:microsoft.com/office/officeart/2018/2/layout/IconVerticalSolidList"/>
    <dgm:cxn modelId="{EB2AC1F6-3637-456F-8294-3EEA1244AA17}" type="presParOf" srcId="{ADD5E059-D589-4BD0-AD04-415B6645991C}" destId="{AB7DCEEB-5A1E-47C8-B39D-8FA94337A661}" srcOrd="0" destOrd="0" presId="urn:microsoft.com/office/officeart/2018/2/layout/IconVerticalSolidList"/>
    <dgm:cxn modelId="{5611263E-D465-4BC9-BCE1-1043ACAD78BF}" type="presParOf" srcId="{ADD5E059-D589-4BD0-AD04-415B6645991C}" destId="{4BDBD8EA-A81F-4209-94D3-346420AE14CE}" srcOrd="1" destOrd="0" presId="urn:microsoft.com/office/officeart/2018/2/layout/IconVerticalSolidList"/>
    <dgm:cxn modelId="{850B60A8-C317-42DD-944D-97584872C416}" type="presParOf" srcId="{ADD5E059-D589-4BD0-AD04-415B6645991C}" destId="{9F69214D-A5AD-493D-AD5E-8A08BCBF5068}" srcOrd="2" destOrd="0" presId="urn:microsoft.com/office/officeart/2018/2/layout/IconVerticalSolidList"/>
    <dgm:cxn modelId="{BE6A0F8B-2D86-41A5-AC21-35F28F0A2ECC}" type="presParOf" srcId="{ADD5E059-D589-4BD0-AD04-415B6645991C}" destId="{A38F464A-1384-4E4D-B65D-0257C7D56658}" srcOrd="3" destOrd="0" presId="urn:microsoft.com/office/officeart/2018/2/layout/IconVerticalSolidList"/>
    <dgm:cxn modelId="{A9FE102D-AB35-46BD-8065-D847DC56D5FD}" type="presParOf" srcId="{ADD5E059-D589-4BD0-AD04-415B6645991C}" destId="{97E6121F-67FE-4485-9EA8-C21F3419F02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6FE22-7F7E-4337-AD20-62FF324B593F}">
      <dsp:nvSpPr>
        <dsp:cNvPr id="0" name=""/>
        <dsp:cNvSpPr/>
      </dsp:nvSpPr>
      <dsp:spPr>
        <a:xfrm>
          <a:off x="-160155" y="68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847E8-FF40-4218-94DC-831EF4B68C67}">
      <dsp:nvSpPr>
        <dsp:cNvPr id="0" name=""/>
        <dsp:cNvSpPr/>
      </dsp:nvSpPr>
      <dsp:spPr>
        <a:xfrm>
          <a:off x="91583" y="165719"/>
          <a:ext cx="885827" cy="8840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0BE1-2C9D-4204-9EB2-5DFDA3ED5B58}">
      <dsp:nvSpPr>
        <dsp:cNvPr id="0" name=""/>
        <dsp:cNvSpPr/>
      </dsp:nvSpPr>
      <dsp:spPr>
        <a:xfrm>
          <a:off x="1229151" y="6897"/>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Next week: </a:t>
          </a:r>
          <a:r>
            <a:rPr lang="en-US" sz="3200" b="0" u="sng" kern="1200" dirty="0"/>
            <a:t>T</a:t>
          </a:r>
          <a:r>
            <a:rPr lang="en-US" sz="3200" b="0" u="none" kern="1200" dirty="0"/>
            <a:t> </a:t>
          </a:r>
          <a:r>
            <a:rPr lang="en-US" sz="3200" kern="1200" dirty="0"/>
            <a:t>step of </a:t>
          </a:r>
          <a:r>
            <a:rPr lang="en-US" sz="3200" b="0" u="none" kern="1200" dirty="0" err="1"/>
            <a:t>Pr</a:t>
          </a:r>
          <a:r>
            <a:rPr lang="en-US" sz="3200" u="none" kern="1200" dirty="0" err="1"/>
            <a:t>OAC</a:t>
          </a:r>
          <a:r>
            <a:rPr lang="en-US" sz="3200" u="sng" kern="1200" dirty="0" err="1"/>
            <a:t>T</a:t>
          </a:r>
          <a:endParaRPr lang="en-US" sz="3200" u="sng" kern="1200" dirty="0"/>
        </a:p>
      </dsp:txBody>
      <dsp:txXfrm>
        <a:off x="1229151" y="6897"/>
        <a:ext cx="9103508" cy="1239298"/>
      </dsp:txXfrm>
    </dsp:sp>
    <dsp:sp modelId="{29A47B8D-F73E-4C7D-B2AD-8709DC2C5C63}">
      <dsp:nvSpPr>
        <dsp:cNvPr id="0" name=""/>
        <dsp:cNvSpPr/>
      </dsp:nvSpPr>
      <dsp:spPr>
        <a:xfrm>
          <a:off x="-160155" y="14494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201AB-0245-435F-9870-2C4E935E607B}">
      <dsp:nvSpPr>
        <dsp:cNvPr id="0" name=""/>
        <dsp:cNvSpPr/>
      </dsp:nvSpPr>
      <dsp:spPr>
        <a:xfrm>
          <a:off x="91583" y="1714842"/>
          <a:ext cx="885827" cy="8840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CAFE2-75BF-4F84-ACB1-CFC9603C0067}">
      <dsp:nvSpPr>
        <dsp:cNvPr id="0" name=""/>
        <dsp:cNvSpPr/>
      </dsp:nvSpPr>
      <dsp:spPr>
        <a:xfrm>
          <a:off x="1229151" y="1446168"/>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Weekly: </a:t>
          </a:r>
          <a:r>
            <a:rPr lang="en-US" sz="3200" kern="1200" dirty="0"/>
            <a:t>Work through a step of the </a:t>
          </a:r>
          <a:r>
            <a:rPr lang="en-US" sz="3200" kern="1200" dirty="0" err="1"/>
            <a:t>PrOACT</a:t>
          </a:r>
          <a:r>
            <a:rPr lang="en-US" sz="3200" kern="1200" dirty="0"/>
            <a:t> process/ learn extra tools</a:t>
          </a:r>
        </a:p>
      </dsp:txBody>
      <dsp:txXfrm>
        <a:off x="1229151" y="1446168"/>
        <a:ext cx="9103508" cy="1239298"/>
      </dsp:txXfrm>
    </dsp:sp>
    <dsp:sp modelId="{AB7DCEEB-5A1E-47C8-B39D-8FA94337A661}">
      <dsp:nvSpPr>
        <dsp:cNvPr id="0" name=""/>
        <dsp:cNvSpPr/>
      </dsp:nvSpPr>
      <dsp:spPr>
        <a:xfrm>
          <a:off x="-160155" y="3105142"/>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D8EA-A81F-4209-94D3-346420AE14CE}">
      <dsp:nvSpPr>
        <dsp:cNvPr id="0" name=""/>
        <dsp:cNvSpPr/>
      </dsp:nvSpPr>
      <dsp:spPr>
        <a:xfrm>
          <a:off x="91583" y="3263964"/>
          <a:ext cx="885827" cy="88409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F464A-1384-4E4D-B65D-0257C7D56658}">
      <dsp:nvSpPr>
        <dsp:cNvPr id="0" name=""/>
        <dsp:cNvSpPr/>
      </dsp:nvSpPr>
      <dsp:spPr>
        <a:xfrm>
          <a:off x="1229151" y="3105142"/>
          <a:ext cx="473202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Last week of class: </a:t>
          </a:r>
        </a:p>
      </dsp:txBody>
      <dsp:txXfrm>
        <a:off x="1229151" y="3105142"/>
        <a:ext cx="4732020" cy="1239298"/>
      </dsp:txXfrm>
    </dsp:sp>
    <dsp:sp modelId="{97E6121F-67FE-4485-9EA8-C21F3419F021}">
      <dsp:nvSpPr>
        <dsp:cNvPr id="0" name=""/>
        <dsp:cNvSpPr/>
      </dsp:nvSpPr>
      <dsp:spPr>
        <a:xfrm>
          <a:off x="4692412" y="3105142"/>
          <a:ext cx="505768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889000">
            <a:lnSpc>
              <a:spcPct val="100000"/>
            </a:lnSpc>
            <a:spcBef>
              <a:spcPct val="0"/>
            </a:spcBef>
            <a:spcAft>
              <a:spcPct val="35000"/>
            </a:spcAft>
            <a:buNone/>
          </a:pPr>
          <a:r>
            <a:rPr lang="en-US" sz="2000" kern="1200" dirty="0"/>
            <a:t>Elevator pitch of your research project in terms of SDM/</a:t>
          </a:r>
          <a:r>
            <a:rPr lang="en-US" sz="2000" kern="1200" dirty="0" err="1"/>
            <a:t>PrOACT</a:t>
          </a:r>
          <a:endParaRPr lang="en-US" sz="2000" kern="1200" dirty="0"/>
        </a:p>
        <a:p>
          <a:pPr marL="0" lvl="0" indent="0" algn="l" defTabSz="622300">
            <a:lnSpc>
              <a:spcPct val="100000"/>
            </a:lnSpc>
            <a:spcBef>
              <a:spcPct val="0"/>
            </a:spcBef>
            <a:spcAft>
              <a:spcPct val="35000"/>
            </a:spcAft>
            <a:buNone/>
          </a:pPr>
          <a:r>
            <a:rPr lang="en-US" sz="1400" kern="1200" dirty="0"/>
            <a:t>Note: Abridged </a:t>
          </a:r>
          <a:r>
            <a:rPr lang="en-US" sz="1400" kern="1200" dirty="0" err="1"/>
            <a:t>PrOACT</a:t>
          </a:r>
          <a:r>
            <a:rPr lang="en-US" sz="1400" kern="1200" dirty="0"/>
            <a:t> story slides with a star on the upper right are good examples to use for your presentation</a:t>
          </a:r>
        </a:p>
      </dsp:txBody>
      <dsp:txXfrm>
        <a:off x="4692412" y="3105142"/>
        <a:ext cx="5057680" cy="12392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0CED7-92F4-4138-87E8-6B85AC39F7FD}"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311F2-5776-4B3C-8949-0AB4A691C0EC}" type="slidenum">
              <a:rPr lang="en-US" smtClean="0"/>
              <a:t>‹#›</a:t>
            </a:fld>
            <a:endParaRPr lang="en-US"/>
          </a:p>
        </p:txBody>
      </p:sp>
    </p:spTree>
    <p:extLst>
      <p:ext uri="{BB962C8B-B14F-4D97-AF65-F5344CB8AC3E}">
        <p14:creationId xmlns:p14="http://schemas.microsoft.com/office/powerpoint/2010/main" val="232800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30 minutes = intro</a:t>
            </a:r>
          </a:p>
          <a:p>
            <a:r>
              <a:rPr lang="en-US" dirty="0"/>
              <a:t>Next 60 = slides</a:t>
            </a:r>
          </a:p>
          <a:p>
            <a:r>
              <a:rPr lang="en-US" dirty="0"/>
              <a:t>Final 30 = activity</a:t>
            </a:r>
          </a:p>
        </p:txBody>
      </p:sp>
      <p:sp>
        <p:nvSpPr>
          <p:cNvPr id="4" name="Slide Number Placeholder 3"/>
          <p:cNvSpPr>
            <a:spLocks noGrp="1"/>
          </p:cNvSpPr>
          <p:nvPr>
            <p:ph type="sldNum" sz="quarter" idx="5"/>
          </p:nvPr>
        </p:nvSpPr>
        <p:spPr/>
        <p:txBody>
          <a:bodyPr/>
          <a:lstStyle/>
          <a:p>
            <a:fld id="{302311F2-5776-4B3C-8949-0AB4A691C0EC}" type="slidenum">
              <a:rPr lang="en-US" smtClean="0"/>
              <a:t>1</a:t>
            </a:fld>
            <a:endParaRPr lang="en-US"/>
          </a:p>
        </p:txBody>
      </p:sp>
    </p:spTree>
    <p:extLst>
      <p:ext uri="{BB962C8B-B14F-4D97-AF65-F5344CB8AC3E}">
        <p14:creationId xmlns:p14="http://schemas.microsoft.com/office/powerpoint/2010/main" val="271189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a typeface="MS PGothic" charset="0"/>
            </a:endParaRPr>
          </a:p>
          <a:p>
            <a:r>
              <a:rPr lang="en-US" b="1" dirty="0">
                <a:latin typeface="Calibri" charset="0"/>
                <a:ea typeface="MS PGothic" charset="0"/>
              </a:rPr>
              <a:t>Be sure to take good notes </a:t>
            </a:r>
            <a:r>
              <a:rPr lang="en-US" dirty="0">
                <a:latin typeface="Calibri" charset="0"/>
                <a:ea typeface="MS PGothic" charset="0"/>
              </a:rPr>
              <a:t>– we will build on this example throughout this module</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ve</a:t>
            </a:r>
            <a:r>
              <a:rPr lang="en-US" altLang="ja-JP" dirty="0">
                <a:latin typeface="Calibri" charset="0"/>
                <a:ea typeface="MS PGothic" charset="0"/>
              </a:rPr>
              <a:t> already given you some brainstorming tips for creating good objectives.</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ll</a:t>
            </a:r>
            <a:r>
              <a:rPr lang="en-US" altLang="ja-JP" dirty="0">
                <a:latin typeface="Calibri" charset="0"/>
                <a:ea typeface="MS PGothic" charset="0"/>
              </a:rPr>
              <a:t> hear back from a few of you on how you did in 5 minutes (give a little longer if needed).</a:t>
            </a:r>
          </a:p>
          <a:p>
            <a:endParaRPr lang="en-US" dirty="0">
              <a:latin typeface="Calibri" charset="0"/>
              <a:ea typeface="MS PGothic" charset="0"/>
            </a:endParaRPr>
          </a:p>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29</a:t>
            </a:fld>
            <a:endParaRPr lang="en-US"/>
          </a:p>
        </p:txBody>
      </p:sp>
    </p:spTree>
    <p:extLst>
      <p:ext uri="{BB962C8B-B14F-4D97-AF65-F5344CB8AC3E}">
        <p14:creationId xmlns:p14="http://schemas.microsoft.com/office/powerpoint/2010/main" val="38072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48610-5CC3-330E-7B0F-2C571E13A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8D9D5-4578-ED99-B2C0-67F7024EC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050DA-3947-39A6-05E8-7D2AA4467A3C}"/>
              </a:ext>
            </a:extLst>
          </p:cNvPr>
          <p:cNvSpPr>
            <a:spLocks noGrp="1"/>
          </p:cNvSpPr>
          <p:nvPr>
            <p:ph type="body" idx="1"/>
          </p:nvPr>
        </p:nvSpPr>
        <p:spPr/>
        <p:txBody>
          <a:bodyPr/>
          <a:lstStyle/>
          <a:p>
            <a:endParaRPr lang="en-US" dirty="0">
              <a:latin typeface="Calibri" charset="0"/>
              <a:ea typeface="MS PGothic" charset="0"/>
            </a:endParaRPr>
          </a:p>
          <a:p>
            <a:r>
              <a:rPr lang="en-US" b="1" dirty="0">
                <a:latin typeface="Calibri" charset="0"/>
                <a:ea typeface="MS PGothic" charset="0"/>
              </a:rPr>
              <a:t>Be sure to take good notes </a:t>
            </a:r>
            <a:r>
              <a:rPr lang="en-US" dirty="0">
                <a:latin typeface="Calibri" charset="0"/>
                <a:ea typeface="MS PGothic" charset="0"/>
              </a:rPr>
              <a:t>– we will build on this example throughout this module</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ve</a:t>
            </a:r>
            <a:r>
              <a:rPr lang="en-US" altLang="ja-JP" dirty="0">
                <a:latin typeface="Calibri" charset="0"/>
                <a:ea typeface="MS PGothic" charset="0"/>
              </a:rPr>
              <a:t> already given you some brainstorming tips for creating good objectives.</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ll</a:t>
            </a:r>
            <a:r>
              <a:rPr lang="en-US" altLang="ja-JP" dirty="0">
                <a:latin typeface="Calibri" charset="0"/>
                <a:ea typeface="MS PGothic" charset="0"/>
              </a:rPr>
              <a:t> hear back from a few of you on how you did in 5 minutes (give a little longer if needed).</a:t>
            </a:r>
          </a:p>
          <a:p>
            <a:endParaRPr lang="en-US" dirty="0">
              <a:latin typeface="Calibri" charset="0"/>
              <a:ea typeface="MS PGothic" charset="0"/>
            </a:endParaRPr>
          </a:p>
          <a:p>
            <a:endParaRPr lang="en-US" dirty="0"/>
          </a:p>
        </p:txBody>
      </p:sp>
      <p:sp>
        <p:nvSpPr>
          <p:cNvPr id="4" name="Slide Number Placeholder 3">
            <a:extLst>
              <a:ext uri="{FF2B5EF4-FFF2-40B4-BE49-F238E27FC236}">
                <a16:creationId xmlns:a16="http://schemas.microsoft.com/office/drawing/2014/main" id="{DDCCD721-46C6-14D1-70AB-3CA058D411F8}"/>
              </a:ext>
            </a:extLst>
          </p:cNvPr>
          <p:cNvSpPr>
            <a:spLocks noGrp="1"/>
          </p:cNvSpPr>
          <p:nvPr>
            <p:ph type="sldNum" sz="quarter" idx="5"/>
          </p:nvPr>
        </p:nvSpPr>
        <p:spPr/>
        <p:txBody>
          <a:bodyPr/>
          <a:lstStyle/>
          <a:p>
            <a:fld id="{302311F2-5776-4B3C-8949-0AB4A691C0EC}" type="slidenum">
              <a:rPr lang="en-US" smtClean="0"/>
              <a:t>30</a:t>
            </a:fld>
            <a:endParaRPr lang="en-US"/>
          </a:p>
        </p:txBody>
      </p:sp>
    </p:spTree>
    <p:extLst>
      <p:ext uri="{BB962C8B-B14F-4D97-AF65-F5344CB8AC3E}">
        <p14:creationId xmlns:p14="http://schemas.microsoft.com/office/powerpoint/2010/main" val="407062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E69C-DAD0-B02C-8B4A-7000B8355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0ED84-2D29-7DB4-31AE-9A00D3381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CC3CA-1BCB-3A9D-5A62-E5EE1510C9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982C5B-2116-C840-822D-246190E9404E}"/>
              </a:ext>
            </a:extLst>
          </p:cNvPr>
          <p:cNvSpPr>
            <a:spLocks noGrp="1"/>
          </p:cNvSpPr>
          <p:nvPr>
            <p:ph type="sldNum" sz="quarter" idx="5"/>
          </p:nvPr>
        </p:nvSpPr>
        <p:spPr/>
        <p:txBody>
          <a:bodyPr/>
          <a:lstStyle/>
          <a:p>
            <a:fld id="{302311F2-5776-4B3C-8949-0AB4A691C0EC}" type="slidenum">
              <a:rPr lang="en-US" smtClean="0"/>
              <a:t>40</a:t>
            </a:fld>
            <a:endParaRPr lang="en-US"/>
          </a:p>
        </p:txBody>
      </p:sp>
    </p:spTree>
    <p:extLst>
      <p:ext uri="{BB962C8B-B14F-4D97-AF65-F5344CB8AC3E}">
        <p14:creationId xmlns:p14="http://schemas.microsoft.com/office/powerpoint/2010/main" val="300832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6760-3A2A-7BEE-58DB-460156F4A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E70A6-9941-CDD1-1E98-D93A2C1BC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6DE27A-7723-3184-43F8-B3E0BAAC6A6B}"/>
              </a:ext>
            </a:extLst>
          </p:cNvPr>
          <p:cNvSpPr>
            <a:spLocks noGrp="1"/>
          </p:cNvSpPr>
          <p:nvPr>
            <p:ph type="body" idx="1"/>
          </p:nvPr>
        </p:nvSpPr>
        <p:spPr/>
        <p:txBody>
          <a:bodyPr/>
          <a:lstStyle/>
          <a:p>
            <a:endParaRPr lang="en-US" dirty="0">
              <a:latin typeface="Calibri" charset="0"/>
              <a:ea typeface="MS PGothic" charset="0"/>
            </a:endParaRPr>
          </a:p>
          <a:p>
            <a:r>
              <a:rPr lang="en-US" b="1" dirty="0">
                <a:latin typeface="Calibri" charset="0"/>
                <a:ea typeface="MS PGothic" charset="0"/>
              </a:rPr>
              <a:t>Be sure to take good notes </a:t>
            </a:r>
            <a:r>
              <a:rPr lang="en-US" dirty="0">
                <a:latin typeface="Calibri" charset="0"/>
                <a:ea typeface="MS PGothic" charset="0"/>
              </a:rPr>
              <a:t>– we will build on this example throughout this module</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ve</a:t>
            </a:r>
            <a:r>
              <a:rPr lang="en-US" altLang="ja-JP" dirty="0">
                <a:latin typeface="Calibri" charset="0"/>
                <a:ea typeface="MS PGothic" charset="0"/>
              </a:rPr>
              <a:t> already given you some brainstorming tips for creating good objectives.</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ll</a:t>
            </a:r>
            <a:r>
              <a:rPr lang="en-US" altLang="ja-JP" dirty="0">
                <a:latin typeface="Calibri" charset="0"/>
                <a:ea typeface="MS PGothic" charset="0"/>
              </a:rPr>
              <a:t> hear back from a few of you on how you did in 5 minutes (give a little longer if needed).</a:t>
            </a:r>
          </a:p>
          <a:p>
            <a:endParaRPr lang="en-US" dirty="0">
              <a:latin typeface="Calibri" charset="0"/>
              <a:ea typeface="MS PGothic" charset="0"/>
            </a:endParaRPr>
          </a:p>
          <a:p>
            <a:endParaRPr lang="en-US" dirty="0"/>
          </a:p>
        </p:txBody>
      </p:sp>
      <p:sp>
        <p:nvSpPr>
          <p:cNvPr id="4" name="Slide Number Placeholder 3">
            <a:extLst>
              <a:ext uri="{FF2B5EF4-FFF2-40B4-BE49-F238E27FC236}">
                <a16:creationId xmlns:a16="http://schemas.microsoft.com/office/drawing/2014/main" id="{8A8909CF-66CE-2F2B-142C-F0902060F52F}"/>
              </a:ext>
            </a:extLst>
          </p:cNvPr>
          <p:cNvSpPr>
            <a:spLocks noGrp="1"/>
          </p:cNvSpPr>
          <p:nvPr>
            <p:ph type="sldNum" sz="quarter" idx="5"/>
          </p:nvPr>
        </p:nvSpPr>
        <p:spPr/>
        <p:txBody>
          <a:bodyPr/>
          <a:lstStyle/>
          <a:p>
            <a:fld id="{302311F2-5776-4B3C-8949-0AB4A691C0EC}" type="slidenum">
              <a:rPr lang="en-US" smtClean="0"/>
              <a:t>41</a:t>
            </a:fld>
            <a:endParaRPr lang="en-US"/>
          </a:p>
        </p:txBody>
      </p:sp>
    </p:spTree>
    <p:extLst>
      <p:ext uri="{BB962C8B-B14F-4D97-AF65-F5344CB8AC3E}">
        <p14:creationId xmlns:p14="http://schemas.microsoft.com/office/powerpoint/2010/main" val="427785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42</a:t>
            </a:fld>
            <a:endParaRPr lang="en-US"/>
          </a:p>
        </p:txBody>
      </p:sp>
    </p:spTree>
    <p:extLst>
      <p:ext uri="{BB962C8B-B14F-4D97-AF65-F5344CB8AC3E}">
        <p14:creationId xmlns:p14="http://schemas.microsoft.com/office/powerpoint/2010/main" val="4159840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sz="1200" dirty="0">
                <a:latin typeface="Century Schoolbook" panose="02040604050505020304" pitchFamily="18" charset="0"/>
              </a:rPr>
              <a:t>Blue =  status quo; Red = worse than status quo; Yellow = same as status quo; Green = better than status quo</a:t>
            </a:r>
          </a:p>
          <a:p>
            <a:r>
              <a:rPr lang="en-US" altLang="en-US" sz="1200" dirty="0">
                <a:latin typeface="TimesTen-Roman"/>
              </a:rPr>
              <a:t>Much of the information needed to evaluate the</a:t>
            </a:r>
          </a:p>
          <a:p>
            <a:r>
              <a:rPr lang="en-US" altLang="en-US" sz="1200" dirty="0">
                <a:latin typeface="TimesTen-Roman"/>
              </a:rPr>
              <a:t>six initial alternatives—the entries in the cells of</a:t>
            </a:r>
          </a:p>
          <a:p>
            <a:r>
              <a:rPr lang="en-US" altLang="en-US" sz="1200" dirty="0">
                <a:latin typeface="TimesTen-Roman"/>
              </a:rPr>
              <a:t>the consequence matrix—was not readily available.</a:t>
            </a:r>
          </a:p>
          <a:p>
            <a:r>
              <a:rPr lang="en-US" altLang="en-US" sz="1200" dirty="0">
                <a:latin typeface="TimesTen-Roman"/>
              </a:rPr>
              <a:t>The one-month time frame for the consultations</a:t>
            </a:r>
          </a:p>
          <a:p>
            <a:r>
              <a:rPr lang="en-US" altLang="en-US" sz="1200" dirty="0">
                <a:latin typeface="TimesTen-Roman"/>
              </a:rPr>
              <a:t>placed strong demands on the analysts and modelers,</a:t>
            </a:r>
          </a:p>
          <a:p>
            <a:r>
              <a:rPr lang="en-US" altLang="en-US" sz="1200" dirty="0">
                <a:latin typeface="TimesTen-Roman"/>
              </a:rPr>
              <a:t>and some typical methods for addressing severe</a:t>
            </a:r>
          </a:p>
          <a:p>
            <a:r>
              <a:rPr lang="en-US" altLang="en-US" sz="1200" dirty="0">
                <a:latin typeface="TimesTen-Roman"/>
              </a:rPr>
              <a:t>uncertainty—such as expert judgment elicitations</a:t>
            </a:r>
            <a:r>
              <a:rPr lang="en-US" altLang="en-US" sz="500" dirty="0">
                <a:latin typeface="TimesTen-Roman"/>
              </a:rPr>
              <a:t>(26)</a:t>
            </a:r>
          </a:p>
          <a:p>
            <a:r>
              <a:rPr lang="en-US" altLang="en-US" sz="1200" dirty="0">
                <a:latin typeface="TimesTen-Roman"/>
              </a:rPr>
              <a:t>or additional field studies—were simply not possible.</a:t>
            </a:r>
          </a:p>
          <a:p>
            <a:r>
              <a:rPr lang="en-US" altLang="en-US" sz="1200" dirty="0">
                <a:latin typeface="TimesTen-Roman"/>
              </a:rPr>
              <a:t>As a result, two primary tasks for the consultants</a:t>
            </a:r>
          </a:p>
          <a:p>
            <a:r>
              <a:rPr lang="en-US" altLang="en-US" sz="1200" dirty="0">
                <a:latin typeface="TimesTen-Roman"/>
              </a:rPr>
              <a:t>(in conjunction with DFO staff) between meetings 1</a:t>
            </a:r>
          </a:p>
          <a:p>
            <a:r>
              <a:rPr lang="en-US" altLang="en-US" sz="1200" dirty="0">
                <a:latin typeface="TimesTen-Roman"/>
              </a:rPr>
              <a:t>and 2 were (1) to determine whether additional alternatives</a:t>
            </a:r>
          </a:p>
          <a:p>
            <a:r>
              <a:rPr lang="en-US" altLang="en-US" sz="1200" dirty="0">
                <a:latin typeface="TimesTen-Roman"/>
              </a:rPr>
              <a:t>should be considered at this stage and (2)</a:t>
            </a:r>
          </a:p>
          <a:p>
            <a:r>
              <a:rPr lang="en-US" altLang="en-US" sz="1200" dirty="0">
                <a:latin typeface="TimesTen-Roman"/>
              </a:rPr>
              <a:t>to populate the matrix in order to help participants</a:t>
            </a:r>
          </a:p>
          <a:p>
            <a:r>
              <a:rPr lang="en-US" altLang="en-US" sz="1200" dirty="0">
                <a:latin typeface="TimesTen-Roman"/>
              </a:rPr>
              <a:t>begin to focus more clearly on a set of preferred alternatives.</a:t>
            </a:r>
          </a:p>
          <a:p>
            <a:r>
              <a:rPr lang="en-US" altLang="en-US" sz="1200" dirty="0">
                <a:latin typeface="TimesTen-Roman"/>
              </a:rPr>
              <a:t>This was done through interviews with managers,</a:t>
            </a:r>
          </a:p>
          <a:p>
            <a:r>
              <a:rPr lang="en-US" altLang="en-US" sz="1200" dirty="0">
                <a:latin typeface="TimesTen-Roman"/>
              </a:rPr>
              <a:t>through further development of existing simulation</a:t>
            </a:r>
          </a:p>
          <a:p>
            <a:r>
              <a:rPr lang="en-US" altLang="en-US" sz="1200" dirty="0">
                <a:latin typeface="TimesTen-Roman"/>
              </a:rPr>
              <a:t>models, and through the analysis of data from</a:t>
            </a:r>
          </a:p>
          <a:p>
            <a:r>
              <a:rPr lang="en-US" altLang="en-US" sz="1200" dirty="0">
                <a:latin typeface="TimesTen-Roman"/>
              </a:rPr>
              <a:t>similar case studies within the region or in the published</a:t>
            </a:r>
          </a:p>
          <a:p>
            <a:r>
              <a:rPr lang="en-US" altLang="en-US" sz="1200" dirty="0">
                <a:latin typeface="TimesTen-Roman"/>
              </a:rPr>
              <a:t>literature.</a:t>
            </a:r>
          </a:p>
          <a:p>
            <a:endParaRPr lang="en-US" altLang="en-US" sz="1200" dirty="0">
              <a:latin typeface="TimesTen-Roman"/>
            </a:endParaRPr>
          </a:p>
          <a:p>
            <a:r>
              <a:rPr lang="en-US" altLang="en-US" sz="1200" dirty="0">
                <a:latin typeface="TimesTen-Roman"/>
              </a:rPr>
              <a:t>Gregory et al 2012</a:t>
            </a:r>
            <a:endParaRPr lang="en-US" altLang="en-US" sz="1200" dirty="0">
              <a:latin typeface="Century Schoolbook" panose="02040604050505020304" pitchFamily="18" charset="0"/>
            </a:endParaRPr>
          </a:p>
          <a:p>
            <a:r>
              <a:rPr lang="en-US" dirty="0"/>
              <a:t>Presentation of consequences should convey all the information critical to understanding and comparing alternatives.</a:t>
            </a:r>
          </a:p>
          <a:p>
            <a:r>
              <a:rPr lang="en-US" dirty="0"/>
              <a:t>	It needs to clarify the relative performance of each objective -- relative advantages and disadvantages -- in terms of the agreed upon objectives and performance measures.</a:t>
            </a:r>
          </a:p>
          <a:p>
            <a:r>
              <a:rPr lang="en-US" dirty="0"/>
              <a:t>	</a:t>
            </a:r>
          </a:p>
          <a:p>
            <a:r>
              <a:rPr lang="en-US" dirty="0"/>
              <a:t>Consequence table plays a key role in a deliberative process particularly for group decision making.</a:t>
            </a:r>
          </a:p>
          <a:p>
            <a:r>
              <a:rPr lang="en-US" dirty="0"/>
              <a:t>	It's a visible collective agreement about how consequences will be represented for the purpose of the decision at hand.</a:t>
            </a:r>
          </a:p>
          <a:p>
            <a:r>
              <a:rPr lang="en-US" dirty="0"/>
              <a:t>	The rows, agreement about what matters when choosing among alternatives</a:t>
            </a:r>
          </a:p>
          <a:p>
            <a:r>
              <a:rPr lang="en-US" dirty="0"/>
              <a:t>	The cols, agreement about which alternatives merit </a:t>
            </a:r>
            <a:r>
              <a:rPr lang="en-US" dirty="0" err="1"/>
              <a:t>considertion</a:t>
            </a:r>
            <a:r>
              <a:rPr lang="en-US" dirty="0"/>
              <a:t>.</a:t>
            </a:r>
          </a:p>
          <a:p>
            <a:r>
              <a:rPr lang="en-US" dirty="0"/>
              <a:t>	Each cell, a collective understanding of what is best available information.</a:t>
            </a:r>
          </a:p>
        </p:txBody>
      </p:sp>
      <p:sp>
        <p:nvSpPr>
          <p:cNvPr id="4" name="Slide Number Placeholder 3"/>
          <p:cNvSpPr>
            <a:spLocks noGrp="1"/>
          </p:cNvSpPr>
          <p:nvPr>
            <p:ph type="sldNum" sz="quarter" idx="5"/>
          </p:nvPr>
        </p:nvSpPr>
        <p:spPr/>
        <p:txBody>
          <a:bodyPr/>
          <a:lstStyle/>
          <a:p>
            <a:fld id="{53F50978-326C-494F-9A1F-CE0E1C38D4CB}" type="slidenum">
              <a:rPr lang="en-US" smtClean="0"/>
              <a:t>45</a:t>
            </a:fld>
            <a:endParaRPr lang="en-US"/>
          </a:p>
        </p:txBody>
      </p:sp>
    </p:spTree>
    <p:extLst>
      <p:ext uri="{BB962C8B-B14F-4D97-AF65-F5344CB8AC3E}">
        <p14:creationId xmlns:p14="http://schemas.microsoft.com/office/powerpoint/2010/main" val="1645331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Note about expert elicitation: Don’t be persuaded that everyone should be involved in estimating consequences. In most every situation, there is a group of experts with specialized knowledge. (But let decision makers make select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“Four teams of experts were assembled to evaluate the consequences of the hybrid portfolios</a:t>
            </a:r>
            <a:r>
              <a:rPr lang="en-US" sz="1200" b="1" i="0" u="none" strike="noStrike" baseline="0" dirty="0">
                <a:solidFill>
                  <a:srgbClr val="000000"/>
                </a:solidFill>
                <a:latin typeface="Times New Roman" panose="02020603050405020304" pitchFamily="18" charset="0"/>
              </a:rPr>
              <a:t>, a Cultural Objectives team</a:t>
            </a:r>
            <a:r>
              <a:rPr lang="en-US" sz="1200" b="0" i="0" u="none" strike="noStrike" baseline="0" dirty="0">
                <a:solidFill>
                  <a:srgbClr val="000000"/>
                </a:solidFill>
                <a:latin typeface="Times New Roman" panose="02020603050405020304" pitchFamily="18" charset="0"/>
              </a:rPr>
              <a:t>, an Ecological Objectives team, a Recreational Objectives team, and a Public Service Objectives team. These teams reviewed the objectives, developed appropriate scales on which to measure achievement of those objectives (measurable attributes), and scored each hybrid portfolio against each of the measurable attributes. In some cases, the ―scoring was done through development of a quantitative model for predicting the outcomes associated with each alternative; in other cases, expert elicitation was employed to develop the scoring.” (Runge et al. 2011)</a:t>
            </a:r>
            <a:endParaRPr lang="en-US" dirty="0"/>
          </a:p>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49</a:t>
            </a:fld>
            <a:endParaRPr lang="en-US"/>
          </a:p>
        </p:txBody>
      </p:sp>
    </p:spTree>
    <p:extLst>
      <p:ext uri="{BB962C8B-B14F-4D97-AF65-F5344CB8AC3E}">
        <p14:creationId xmlns:p14="http://schemas.microsoft.com/office/powerpoint/2010/main" val="419110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7F731-106D-D100-345F-F7B33105B4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4E8FF-235E-7667-2BD0-212F01A95F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6878B-5CAB-78E8-6F3F-FD2E8DCF73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Note about expert elicitation: Don’t be persuaded that everyone should be involved in estimating consequences. In most every situation, there is a group of experts with specialized knowledge. (But let decision makers make select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“Four teams of experts were assembled to evaluate the consequences of the hybrid portfolios</a:t>
            </a:r>
            <a:r>
              <a:rPr lang="en-US" sz="1200" b="1" i="0" u="none" strike="noStrike" baseline="0" dirty="0">
                <a:solidFill>
                  <a:srgbClr val="000000"/>
                </a:solidFill>
                <a:latin typeface="Times New Roman" panose="02020603050405020304" pitchFamily="18" charset="0"/>
              </a:rPr>
              <a:t>, a Cultural Objectives team</a:t>
            </a:r>
            <a:r>
              <a:rPr lang="en-US" sz="1200" b="0" i="0" u="none" strike="noStrike" baseline="0" dirty="0">
                <a:solidFill>
                  <a:srgbClr val="000000"/>
                </a:solidFill>
                <a:latin typeface="Times New Roman" panose="02020603050405020304" pitchFamily="18" charset="0"/>
              </a:rPr>
              <a:t>, an Ecological Objectives team, a Recreational Objectives team, and a Public Service Objectives team. These teams reviewed the objectives, developed appropriate scales on which to measure achievement of those objectives (measurable attributes), and scored each hybrid portfolio against each of the measurable attributes. In some cases, the ―scoring was done through development of a quantitative model for predicting the outcomes associated with each alternative; in other cases, expert elicitation was employed to develop the scoring.” (Runge et al. 2011)</a:t>
            </a:r>
            <a:endParaRPr lang="en-US" dirty="0"/>
          </a:p>
          <a:p>
            <a:endParaRPr lang="en-US" dirty="0"/>
          </a:p>
        </p:txBody>
      </p:sp>
      <p:sp>
        <p:nvSpPr>
          <p:cNvPr id="4" name="Slide Number Placeholder 3">
            <a:extLst>
              <a:ext uri="{FF2B5EF4-FFF2-40B4-BE49-F238E27FC236}">
                <a16:creationId xmlns:a16="http://schemas.microsoft.com/office/drawing/2014/main" id="{AF7C6778-9329-0021-E499-4C7A1DC9C601}"/>
              </a:ext>
            </a:extLst>
          </p:cNvPr>
          <p:cNvSpPr>
            <a:spLocks noGrp="1"/>
          </p:cNvSpPr>
          <p:nvPr>
            <p:ph type="sldNum" sz="quarter" idx="5"/>
          </p:nvPr>
        </p:nvSpPr>
        <p:spPr/>
        <p:txBody>
          <a:bodyPr/>
          <a:lstStyle/>
          <a:p>
            <a:fld id="{302311F2-5776-4B3C-8949-0AB4A691C0EC}" type="slidenum">
              <a:rPr lang="en-US" smtClean="0"/>
              <a:t>50</a:t>
            </a:fld>
            <a:endParaRPr lang="en-US"/>
          </a:p>
        </p:txBody>
      </p:sp>
    </p:spTree>
    <p:extLst>
      <p:ext uri="{BB962C8B-B14F-4D97-AF65-F5344CB8AC3E}">
        <p14:creationId xmlns:p14="http://schemas.microsoft.com/office/powerpoint/2010/main" val="286670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FBE7D-834E-CDD1-ACD0-CC5B2E163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E2FF8B-FDBA-A545-01C3-7BF662EB2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6291A-0D54-B887-651A-824E0E24F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Note about expert elicitation: Don’t be persuaded that everyone should be involved in estimating consequences. In most every situation, there is a group of experts with specialized knowledge. (But let decision makers make select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“Four teams of experts were assembled to evaluate the consequences of the hybrid portfolios</a:t>
            </a:r>
            <a:r>
              <a:rPr lang="en-US" sz="1200" b="1" i="0" u="none" strike="noStrike" baseline="0" dirty="0">
                <a:solidFill>
                  <a:srgbClr val="000000"/>
                </a:solidFill>
                <a:latin typeface="Times New Roman" panose="02020603050405020304" pitchFamily="18" charset="0"/>
              </a:rPr>
              <a:t>, a Cultural Objectives team</a:t>
            </a:r>
            <a:r>
              <a:rPr lang="en-US" sz="1200" b="0" i="0" u="none" strike="noStrike" baseline="0" dirty="0">
                <a:solidFill>
                  <a:srgbClr val="000000"/>
                </a:solidFill>
                <a:latin typeface="Times New Roman" panose="02020603050405020304" pitchFamily="18" charset="0"/>
              </a:rPr>
              <a:t>, an Ecological Objectives team, a Recreational Objectives team, and a Public Service Objectives team. These teams reviewed the objectives, developed appropriate scales on which to measure achievement of those objectives (measurable attributes), and scored each hybrid portfolio against each of the measurable attributes. In some cases, the ―scoring was done through development of a quantitative model for predicting the outcomes associated with each alternative; in other cases, expert elicitation was employed to develop the scoring.” (Runge et al. 2011)</a:t>
            </a:r>
            <a:endParaRPr lang="en-US" dirty="0"/>
          </a:p>
          <a:p>
            <a:endParaRPr lang="en-US" dirty="0"/>
          </a:p>
        </p:txBody>
      </p:sp>
      <p:sp>
        <p:nvSpPr>
          <p:cNvPr id="4" name="Slide Number Placeholder 3">
            <a:extLst>
              <a:ext uri="{FF2B5EF4-FFF2-40B4-BE49-F238E27FC236}">
                <a16:creationId xmlns:a16="http://schemas.microsoft.com/office/drawing/2014/main" id="{4171D339-6193-1803-86C6-817027001B4B}"/>
              </a:ext>
            </a:extLst>
          </p:cNvPr>
          <p:cNvSpPr>
            <a:spLocks noGrp="1"/>
          </p:cNvSpPr>
          <p:nvPr>
            <p:ph type="sldNum" sz="quarter" idx="5"/>
          </p:nvPr>
        </p:nvSpPr>
        <p:spPr/>
        <p:txBody>
          <a:bodyPr/>
          <a:lstStyle/>
          <a:p>
            <a:fld id="{302311F2-5776-4B3C-8949-0AB4A691C0EC}" type="slidenum">
              <a:rPr lang="en-US" smtClean="0"/>
              <a:t>51</a:t>
            </a:fld>
            <a:endParaRPr lang="en-US"/>
          </a:p>
        </p:txBody>
      </p:sp>
    </p:spTree>
    <p:extLst>
      <p:ext uri="{BB962C8B-B14F-4D97-AF65-F5344CB8AC3E}">
        <p14:creationId xmlns:p14="http://schemas.microsoft.com/office/powerpoint/2010/main" val="630430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0DB4C-B4A4-D568-701F-56252225D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CEE4D-EB08-CF85-BE16-3D43009EB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056AB8-CE32-BF3B-1C73-44ACD20DB709}"/>
              </a:ext>
            </a:extLst>
          </p:cNvPr>
          <p:cNvSpPr>
            <a:spLocks noGrp="1"/>
          </p:cNvSpPr>
          <p:nvPr>
            <p:ph type="body" idx="1"/>
          </p:nvPr>
        </p:nvSpPr>
        <p:spPr/>
        <p:txBody>
          <a:bodyPr/>
          <a:lstStyle/>
          <a:p>
            <a:endParaRPr lang="en-US" dirty="0">
              <a:latin typeface="Calibri" charset="0"/>
              <a:ea typeface="MS PGothic" charset="0"/>
            </a:endParaRPr>
          </a:p>
          <a:p>
            <a:r>
              <a:rPr lang="en-US" b="1" dirty="0">
                <a:latin typeface="Calibri" charset="0"/>
                <a:ea typeface="MS PGothic" charset="0"/>
              </a:rPr>
              <a:t>Be sure to take good notes </a:t>
            </a:r>
            <a:r>
              <a:rPr lang="en-US" dirty="0">
                <a:latin typeface="Calibri" charset="0"/>
                <a:ea typeface="MS PGothic" charset="0"/>
              </a:rPr>
              <a:t>– we will build on this example throughout this module</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ve</a:t>
            </a:r>
            <a:r>
              <a:rPr lang="en-US" altLang="ja-JP" dirty="0">
                <a:latin typeface="Calibri" charset="0"/>
                <a:ea typeface="MS PGothic" charset="0"/>
              </a:rPr>
              <a:t> already given you some brainstorming tips for creating good objectives.</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ll</a:t>
            </a:r>
            <a:r>
              <a:rPr lang="en-US" altLang="ja-JP" dirty="0">
                <a:latin typeface="Calibri" charset="0"/>
                <a:ea typeface="MS PGothic" charset="0"/>
              </a:rPr>
              <a:t> hear back from a few of you on how you did in 5 minutes (give a little longer if needed).</a:t>
            </a:r>
          </a:p>
          <a:p>
            <a:endParaRPr lang="en-US" dirty="0">
              <a:latin typeface="Calibri" charset="0"/>
              <a:ea typeface="MS PGothic" charset="0"/>
            </a:endParaRPr>
          </a:p>
          <a:p>
            <a:endParaRPr lang="en-US" dirty="0"/>
          </a:p>
        </p:txBody>
      </p:sp>
      <p:sp>
        <p:nvSpPr>
          <p:cNvPr id="4" name="Slide Number Placeholder 3">
            <a:extLst>
              <a:ext uri="{FF2B5EF4-FFF2-40B4-BE49-F238E27FC236}">
                <a16:creationId xmlns:a16="http://schemas.microsoft.com/office/drawing/2014/main" id="{3DB85FCE-492D-86F9-295B-8441A8BD2E7A}"/>
              </a:ext>
            </a:extLst>
          </p:cNvPr>
          <p:cNvSpPr>
            <a:spLocks noGrp="1"/>
          </p:cNvSpPr>
          <p:nvPr>
            <p:ph type="sldNum" sz="quarter" idx="5"/>
          </p:nvPr>
        </p:nvSpPr>
        <p:spPr/>
        <p:txBody>
          <a:bodyPr/>
          <a:lstStyle/>
          <a:p>
            <a:fld id="{302311F2-5776-4B3C-8949-0AB4A691C0EC}" type="slidenum">
              <a:rPr lang="en-US" smtClean="0"/>
              <a:t>52</a:t>
            </a:fld>
            <a:endParaRPr lang="en-US"/>
          </a:p>
        </p:txBody>
      </p:sp>
    </p:spTree>
    <p:extLst>
      <p:ext uri="{BB962C8B-B14F-4D97-AF65-F5344CB8AC3E}">
        <p14:creationId xmlns:p14="http://schemas.microsoft.com/office/powerpoint/2010/main" val="2967301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2</a:t>
            </a:fld>
            <a:endParaRPr lang="en-US"/>
          </a:p>
        </p:txBody>
      </p:sp>
    </p:spTree>
    <p:extLst>
      <p:ext uri="{BB962C8B-B14F-4D97-AF65-F5344CB8AC3E}">
        <p14:creationId xmlns:p14="http://schemas.microsoft.com/office/powerpoint/2010/main" val="2733640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54</a:t>
            </a:fld>
            <a:endParaRPr lang="en-US"/>
          </a:p>
        </p:txBody>
      </p:sp>
    </p:spTree>
    <p:extLst>
      <p:ext uri="{BB962C8B-B14F-4D97-AF65-F5344CB8AC3E}">
        <p14:creationId xmlns:p14="http://schemas.microsoft.com/office/powerpoint/2010/main" val="3647799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DC1D-475F-5DD1-25AF-C38BDBC7E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55C3F-4E78-D8AF-15BF-384801D45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75829-ACD4-4F01-880C-CA252552B6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Note about expert elicitation: Don’t be persuaded that everyone should be involved in estimating consequences. In most every situation, there is a group of experts with specialized knowledge. (But let decision makers make select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“Four teams of experts were assembled to evaluate the consequences of the hybrid portfolios</a:t>
            </a:r>
            <a:r>
              <a:rPr lang="en-US" sz="1200" b="1" i="0" u="none" strike="noStrike" baseline="0" dirty="0">
                <a:solidFill>
                  <a:srgbClr val="000000"/>
                </a:solidFill>
                <a:latin typeface="Times New Roman" panose="02020603050405020304" pitchFamily="18" charset="0"/>
              </a:rPr>
              <a:t>, a Cultural Objectives team</a:t>
            </a:r>
            <a:r>
              <a:rPr lang="en-US" sz="1200" b="0" i="0" u="none" strike="noStrike" baseline="0" dirty="0">
                <a:solidFill>
                  <a:srgbClr val="000000"/>
                </a:solidFill>
                <a:latin typeface="Times New Roman" panose="02020603050405020304" pitchFamily="18" charset="0"/>
              </a:rPr>
              <a:t>, an Ecological Objectives team, a Recreational Objectives team, and a Public Service Objectives team. These teams reviewed the objectives, developed appropriate scales on which to measure achievement of those objectives (measurable attributes), and scored each hybrid portfolio against each of the measurable attributes. In some cases, the ―scoring was done through development of a quantitative model for predicting the outcomes associated with each alternative; in other cases, expert elicitation was employed to develop the scoring.” (Runge et al. 2011)</a:t>
            </a:r>
            <a:endParaRPr lang="en-US" dirty="0"/>
          </a:p>
          <a:p>
            <a:endParaRPr lang="en-US" dirty="0"/>
          </a:p>
        </p:txBody>
      </p:sp>
      <p:sp>
        <p:nvSpPr>
          <p:cNvPr id="4" name="Slide Number Placeholder 3">
            <a:extLst>
              <a:ext uri="{FF2B5EF4-FFF2-40B4-BE49-F238E27FC236}">
                <a16:creationId xmlns:a16="http://schemas.microsoft.com/office/drawing/2014/main" id="{1E2D1B99-4C55-7A3F-A49B-D6E7576F4377}"/>
              </a:ext>
            </a:extLst>
          </p:cNvPr>
          <p:cNvSpPr>
            <a:spLocks noGrp="1"/>
          </p:cNvSpPr>
          <p:nvPr>
            <p:ph type="sldNum" sz="quarter" idx="5"/>
          </p:nvPr>
        </p:nvSpPr>
        <p:spPr/>
        <p:txBody>
          <a:bodyPr/>
          <a:lstStyle/>
          <a:p>
            <a:fld id="{302311F2-5776-4B3C-8949-0AB4A691C0EC}" type="slidenum">
              <a:rPr lang="en-US" smtClean="0"/>
              <a:t>59</a:t>
            </a:fld>
            <a:endParaRPr lang="en-US"/>
          </a:p>
        </p:txBody>
      </p:sp>
    </p:spTree>
    <p:extLst>
      <p:ext uri="{BB962C8B-B14F-4D97-AF65-F5344CB8AC3E}">
        <p14:creationId xmlns:p14="http://schemas.microsoft.com/office/powerpoint/2010/main" val="1055432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a:t>
            </a:fld>
            <a:endParaRPr lang="en-US"/>
          </a:p>
        </p:txBody>
      </p:sp>
    </p:spTree>
    <p:extLst>
      <p:ext uri="{BB962C8B-B14F-4D97-AF65-F5344CB8AC3E}">
        <p14:creationId xmlns:p14="http://schemas.microsoft.com/office/powerpoint/2010/main" val="76721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Fly away home example. An artist who worked on fly away home was invited to a </a:t>
            </a:r>
            <a:r>
              <a:rPr lang="en-US" dirty="0" err="1"/>
              <a:t>usgs</a:t>
            </a:r>
            <a:r>
              <a:rPr lang="en-US" dirty="0"/>
              <a:t> SDM consultation and inspired the use of using assisted migration for whooping </a:t>
            </a:r>
            <a:r>
              <a:rPr lang="en-US" dirty="0" err="1"/>
              <a:t>craines</a:t>
            </a:r>
            <a:r>
              <a:rPr lang="en-US" dirty="0"/>
              <a:t> </a:t>
            </a:r>
          </a:p>
        </p:txBody>
      </p:sp>
      <p:sp>
        <p:nvSpPr>
          <p:cNvPr id="4" name="Slide Number Placeholder 3"/>
          <p:cNvSpPr>
            <a:spLocks noGrp="1"/>
          </p:cNvSpPr>
          <p:nvPr>
            <p:ph type="sldNum" sz="quarter" idx="5"/>
          </p:nvPr>
        </p:nvSpPr>
        <p:spPr/>
        <p:txBody>
          <a:bodyPr/>
          <a:lstStyle/>
          <a:p>
            <a:fld id="{510615E6-178A-40C5-9310-C2D4C0D640A4}" type="slidenum">
              <a:rPr lang="en-US" smtClean="0"/>
              <a:t>7</a:t>
            </a:fld>
            <a:endParaRPr lang="en-US"/>
          </a:p>
        </p:txBody>
      </p:sp>
    </p:spTree>
    <p:extLst>
      <p:ext uri="{BB962C8B-B14F-4D97-AF65-F5344CB8AC3E}">
        <p14:creationId xmlns:p14="http://schemas.microsoft.com/office/powerpoint/2010/main" val="15930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B8B42-FC3A-01CE-297B-6EE417D1C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2EDD07-23EB-17A2-AF2D-AB91D3DD3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336CD-515B-0FB9-EC92-FF129C6C80F5}"/>
              </a:ext>
            </a:extLst>
          </p:cNvPr>
          <p:cNvSpPr>
            <a:spLocks noGrp="1"/>
          </p:cNvSpPr>
          <p:nvPr>
            <p:ph type="body" idx="1"/>
          </p:nvPr>
        </p:nvSpPr>
        <p:spPr/>
        <p:txBody>
          <a:bodyPr/>
          <a:lstStyle/>
          <a:p>
            <a:r>
              <a:rPr lang="en-US" dirty="0">
                <a:latin typeface="Calibri"/>
                <a:ea typeface="Calibri"/>
                <a:cs typeface="Calibri"/>
              </a:rPr>
              <a:t>Now lets think about challenging constraints with an example</a:t>
            </a:r>
          </a:p>
        </p:txBody>
      </p:sp>
      <p:sp>
        <p:nvSpPr>
          <p:cNvPr id="4" name="Slide Number Placeholder 3">
            <a:extLst>
              <a:ext uri="{FF2B5EF4-FFF2-40B4-BE49-F238E27FC236}">
                <a16:creationId xmlns:a16="http://schemas.microsoft.com/office/drawing/2014/main" id="{8735DEF4-9366-2B07-B5D6-5F93186AC5EA}"/>
              </a:ext>
            </a:extLst>
          </p:cNvPr>
          <p:cNvSpPr>
            <a:spLocks noGrp="1"/>
          </p:cNvSpPr>
          <p:nvPr>
            <p:ph type="sldNum" sz="quarter" idx="5"/>
          </p:nvPr>
        </p:nvSpPr>
        <p:spPr/>
        <p:txBody>
          <a:bodyPr/>
          <a:lstStyle/>
          <a:p>
            <a:fld id="{510615E6-178A-40C5-9310-C2D4C0D640A4}" type="slidenum">
              <a:rPr lang="en-US" smtClean="0"/>
              <a:t>9</a:t>
            </a:fld>
            <a:endParaRPr lang="en-US"/>
          </a:p>
        </p:txBody>
      </p:sp>
    </p:spTree>
    <p:extLst>
      <p:ext uri="{BB962C8B-B14F-4D97-AF65-F5344CB8AC3E}">
        <p14:creationId xmlns:p14="http://schemas.microsoft.com/office/powerpoint/2010/main" val="498176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510615E6-178A-40C5-9310-C2D4C0D640A4}" type="slidenum">
              <a:rPr lang="en-US" smtClean="0"/>
              <a:t>12</a:t>
            </a:fld>
            <a:endParaRPr lang="en-US"/>
          </a:p>
        </p:txBody>
      </p:sp>
    </p:spTree>
    <p:extLst>
      <p:ext uri="{BB962C8B-B14F-4D97-AF65-F5344CB8AC3E}">
        <p14:creationId xmlns:p14="http://schemas.microsoft.com/office/powerpoint/2010/main" val="909944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Now lets think about challenging constraints with an example</a:t>
            </a:r>
          </a:p>
        </p:txBody>
      </p:sp>
      <p:sp>
        <p:nvSpPr>
          <p:cNvPr id="4" name="Slide Number Placeholder 3"/>
          <p:cNvSpPr>
            <a:spLocks noGrp="1"/>
          </p:cNvSpPr>
          <p:nvPr>
            <p:ph type="sldNum" sz="quarter" idx="5"/>
          </p:nvPr>
        </p:nvSpPr>
        <p:spPr/>
        <p:txBody>
          <a:bodyPr/>
          <a:lstStyle/>
          <a:p>
            <a:fld id="{510615E6-178A-40C5-9310-C2D4C0D640A4}" type="slidenum">
              <a:rPr lang="en-US" smtClean="0"/>
              <a:t>13</a:t>
            </a:fld>
            <a:endParaRPr lang="en-US"/>
          </a:p>
        </p:txBody>
      </p:sp>
    </p:spTree>
    <p:extLst>
      <p:ext uri="{BB962C8B-B14F-4D97-AF65-F5344CB8AC3E}">
        <p14:creationId xmlns:p14="http://schemas.microsoft.com/office/powerpoint/2010/main" val="279217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16</a:t>
            </a:fld>
            <a:endParaRPr lang="en-US"/>
          </a:p>
        </p:txBody>
      </p:sp>
    </p:spTree>
    <p:extLst>
      <p:ext uri="{BB962C8B-B14F-4D97-AF65-F5344CB8AC3E}">
        <p14:creationId xmlns:p14="http://schemas.microsoft.com/office/powerpoint/2010/main" val="124379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26</a:t>
            </a:fld>
            <a:endParaRPr lang="en-US"/>
          </a:p>
        </p:txBody>
      </p:sp>
    </p:spTree>
    <p:extLst>
      <p:ext uri="{BB962C8B-B14F-4D97-AF65-F5344CB8AC3E}">
        <p14:creationId xmlns:p14="http://schemas.microsoft.com/office/powerpoint/2010/main" val="1664500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721657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01283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8674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2FD9346-AA22-5D16-331E-DA6EB867F8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973" y="6205403"/>
            <a:ext cx="3185154" cy="626047"/>
          </a:xfrm>
          <a:prstGeom prst="rect">
            <a:avLst/>
          </a:prstGeom>
        </p:spPr>
      </p:pic>
    </p:spTree>
    <p:extLst>
      <p:ext uri="{BB962C8B-B14F-4D97-AF65-F5344CB8AC3E}">
        <p14:creationId xmlns:p14="http://schemas.microsoft.com/office/powerpoint/2010/main" val="226382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6466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411507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12475-7CF0-408A-B5B8-3330C0C12443}" type="datetimeFigureOut">
              <a:rPr lang="en-US" smtClean="0"/>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8524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12475-7CF0-408A-B5B8-3330C0C12443}" type="datetimeFigureOut">
              <a:rPr lang="en-US" smtClean="0"/>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9516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12475-7CF0-408A-B5B8-3330C0C12443}" type="datetimeFigureOut">
              <a:rPr lang="en-US" smtClean="0"/>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5412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194133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6430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12475-7CF0-408A-B5B8-3330C0C12443}" type="datetimeFigureOut">
              <a:rPr lang="en-US" smtClean="0"/>
              <a:t>8/21/2025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6AA1-F993-436E-99FC-63F28720B9C1}" type="slidenum">
              <a:rPr lang="en-US" smtClean="0"/>
              <a:t>‹#›</a:t>
            </a:fld>
            <a:endParaRPr lang="en-US"/>
          </a:p>
        </p:txBody>
      </p:sp>
    </p:spTree>
    <p:extLst>
      <p:ext uri="{BB962C8B-B14F-4D97-AF65-F5344CB8AC3E}">
        <p14:creationId xmlns:p14="http://schemas.microsoft.com/office/powerpoint/2010/main" val="3623083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ubs.usgs.gov/of/2011/1012/pdf/ofr20111012.pdf#page=17.2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ink.springer.com/article/10.1007/s12237-014-9822-5"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pubs.usgs.gov/of/2011/1012/pdf/ofr20111012.pdf#page=17.2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conbio.onlinelibrary.wiley.com/doi/full/10.1111/csp2.533"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pubs.usgs.gov/publication/ofr20241020"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pubs.usgs.gov/of/2011/1012/pdf/ofr20111012.pdf#page=17.21"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3848-0866-067B-5C85-225EDB126BA1}"/>
              </a:ext>
            </a:extLst>
          </p:cNvPr>
          <p:cNvSpPr>
            <a:spLocks noGrp="1"/>
          </p:cNvSpPr>
          <p:nvPr>
            <p:ph type="ctrTitle"/>
          </p:nvPr>
        </p:nvSpPr>
        <p:spPr>
          <a:xfrm>
            <a:off x="1919677" y="1498267"/>
            <a:ext cx="8573512" cy="2516776"/>
          </a:xfrm>
        </p:spPr>
        <p:txBody>
          <a:bodyPr anchor="ctr">
            <a:normAutofit/>
          </a:bodyPr>
          <a:lstStyle/>
          <a:p>
            <a:r>
              <a:rPr lang="en-US" sz="7200" b="1" dirty="0"/>
              <a:t>Week 4: </a:t>
            </a:r>
            <a:br>
              <a:rPr lang="en-US" sz="7200" b="1" dirty="0"/>
            </a:br>
            <a:r>
              <a:rPr lang="en-US" sz="4700" dirty="0">
                <a:solidFill>
                  <a:srgbClr val="ED7D31"/>
                </a:solidFill>
                <a:latin typeface="+mn-lt"/>
              </a:rPr>
              <a:t>Alternatives &amp; Consequences Steps of </a:t>
            </a:r>
            <a:r>
              <a:rPr lang="en-US" sz="4700" dirty="0" err="1">
                <a:solidFill>
                  <a:srgbClr val="ED7D31"/>
                </a:solidFill>
                <a:latin typeface="+mn-lt"/>
              </a:rPr>
              <a:t>PrOACT</a:t>
            </a:r>
            <a:endParaRPr lang="en-US" sz="4700" dirty="0">
              <a:solidFill>
                <a:srgbClr val="ED7D31"/>
              </a:solidFill>
              <a:latin typeface="+mn-lt"/>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A4DEB4C-A3E6-F636-2C42-D54CB20D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05" y="451522"/>
            <a:ext cx="4832857" cy="949906"/>
          </a:xfrm>
          <a:prstGeom prst="rect">
            <a:avLst/>
          </a:prstGeom>
        </p:spPr>
      </p:pic>
      <p:sp>
        <p:nvSpPr>
          <p:cNvPr id="16" name="TextBox 15">
            <a:extLst>
              <a:ext uri="{FF2B5EF4-FFF2-40B4-BE49-F238E27FC236}">
                <a16:creationId xmlns:a16="http://schemas.microsoft.com/office/drawing/2014/main" id="{86D1B4F1-CD55-C0FF-1797-AD87F89108F7}"/>
              </a:ext>
            </a:extLst>
          </p:cNvPr>
          <p:cNvSpPr txBox="1"/>
          <p:nvPr/>
        </p:nvSpPr>
        <p:spPr>
          <a:xfrm>
            <a:off x="2383104" y="4111882"/>
            <a:ext cx="7425791" cy="1384995"/>
          </a:xfrm>
          <a:prstGeom prst="rect">
            <a:avLst/>
          </a:prstGeom>
          <a:noFill/>
        </p:spPr>
        <p:txBody>
          <a:bodyPr wrap="square">
            <a:spAutoFit/>
          </a:bodyPr>
          <a:lstStyle/>
          <a:p>
            <a:pPr algn="ctr"/>
            <a:r>
              <a:rPr lang="en-US" sz="2400" b="1" dirty="0"/>
              <a:t>Instructor: </a:t>
            </a:r>
            <a:r>
              <a:rPr lang="en-US" sz="2400" dirty="0"/>
              <a:t>Brielle K Thompson</a:t>
            </a:r>
          </a:p>
          <a:p>
            <a:pPr algn="ctr"/>
            <a:endParaRPr lang="en-US" sz="1200" dirty="0"/>
          </a:p>
          <a:p>
            <a:pPr algn="ctr"/>
            <a:r>
              <a:rPr lang="en-US" sz="2400" b="1" dirty="0"/>
              <a:t>Course: </a:t>
            </a:r>
            <a:r>
              <a:rPr lang="en-US" sz="2400" dirty="0"/>
              <a:t>NAT_R 8001 Decision Analysis for Research and Management of Natural Resources</a:t>
            </a:r>
          </a:p>
        </p:txBody>
      </p:sp>
    </p:spTree>
    <p:extLst>
      <p:ext uri="{BB962C8B-B14F-4D97-AF65-F5344CB8AC3E}">
        <p14:creationId xmlns:p14="http://schemas.microsoft.com/office/powerpoint/2010/main" val="2472309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F8E2E0-9BD1-52FB-D1CE-416A3D4BB30F}"/>
              </a:ext>
            </a:extLst>
          </p:cNvPr>
          <p:cNvSpPr>
            <a:spLocks noGrp="1"/>
          </p:cNvSpPr>
          <p:nvPr>
            <p:ph idx="1"/>
          </p:nvPr>
        </p:nvSpPr>
        <p:spPr>
          <a:xfrm>
            <a:off x="838200" y="2530684"/>
            <a:ext cx="10515600" cy="2782951"/>
          </a:xfrm>
        </p:spPr>
        <p:txBody>
          <a:bodyPr/>
          <a:lstStyle/>
          <a:p>
            <a:r>
              <a:rPr lang="en-US" dirty="0"/>
              <a:t>Create alternatives to achieve the best possible consequences for each fundamental objective, one at a time. </a:t>
            </a:r>
          </a:p>
          <a:p>
            <a:pPr marL="0" indent="0">
              <a:buNone/>
            </a:pPr>
            <a:endParaRPr lang="en-US" dirty="0"/>
          </a:p>
          <a:p>
            <a:r>
              <a:rPr lang="en-US" dirty="0"/>
              <a:t>Then, create hybrid alternatives to satisfy more than one objective. Include conflicting objectives.</a:t>
            </a:r>
          </a:p>
          <a:p>
            <a:endParaRPr lang="en-US" dirty="0"/>
          </a:p>
        </p:txBody>
      </p:sp>
      <p:sp>
        <p:nvSpPr>
          <p:cNvPr id="6" name="Title 1">
            <a:extLst>
              <a:ext uri="{FF2B5EF4-FFF2-40B4-BE49-F238E27FC236}">
                <a16:creationId xmlns:a16="http://schemas.microsoft.com/office/drawing/2014/main" id="{04C58328-37BE-D9F8-4708-E2873CE485F8}"/>
              </a:ext>
            </a:extLst>
          </p:cNvPr>
          <p:cNvSpPr>
            <a:spLocks noGrp="1"/>
          </p:cNvSpPr>
          <p:nvPr>
            <p:ph type="title"/>
          </p:nvPr>
        </p:nvSpPr>
        <p:spPr>
          <a:xfrm>
            <a:off x="838200" y="1011788"/>
            <a:ext cx="10515600" cy="1325563"/>
          </a:xfrm>
        </p:spPr>
        <p:txBody>
          <a:bodyPr>
            <a:normAutofit fontScale="90000"/>
          </a:bodyPr>
          <a:lstStyle/>
          <a:p>
            <a:pPr marL="0" marR="0" lvl="0" indent="0" algn="l" rtl="0">
              <a:spcBef>
                <a:spcPts val="560"/>
              </a:spcBef>
              <a:spcAft>
                <a:spcPts val="0"/>
              </a:spcAft>
              <a:buClr>
                <a:schemeClr val="dk2"/>
              </a:buClr>
              <a:buSzPts val="2800"/>
              <a:buNone/>
            </a:pPr>
            <a:r>
              <a:rPr lang="en-US" dirty="0"/>
              <a:t>1. </a:t>
            </a:r>
            <a:r>
              <a:rPr lang="en-US" sz="4400" b="0" i="0" u="none" strike="noStrike" cap="none" dirty="0">
                <a:ea typeface="Century Gothic"/>
                <a:cs typeface="Century Gothic"/>
                <a:sym typeface="Century Gothic"/>
              </a:rPr>
              <a:t>Focus on fundamental objectives and address </a:t>
            </a:r>
            <a:br>
              <a:rPr lang="en-US" sz="4400" b="0" i="0" u="none" strike="noStrike" cap="none" dirty="0">
                <a:ea typeface="Century Gothic"/>
                <a:cs typeface="Century Gothic"/>
                <a:sym typeface="Century Gothic"/>
              </a:rPr>
            </a:br>
            <a:r>
              <a:rPr lang="en-US" sz="4400" b="0" i="0" u="none" strike="noStrike" cap="none" dirty="0">
                <a:ea typeface="Century Gothic"/>
                <a:cs typeface="Century Gothic"/>
                <a:sym typeface="Century Gothic"/>
              </a:rPr>
              <a:t>    conflicting objectives</a:t>
            </a:r>
            <a:endParaRPr lang="en-US" dirty="0"/>
          </a:p>
        </p:txBody>
      </p:sp>
      <p:sp>
        <p:nvSpPr>
          <p:cNvPr id="7" name="Title 1">
            <a:extLst>
              <a:ext uri="{FF2B5EF4-FFF2-40B4-BE49-F238E27FC236}">
                <a16:creationId xmlns:a16="http://schemas.microsoft.com/office/drawing/2014/main" id="{E5A99813-B840-2788-24FE-96252BD66598}"/>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2" name="TextBox 1">
            <a:extLst>
              <a:ext uri="{FF2B5EF4-FFF2-40B4-BE49-F238E27FC236}">
                <a16:creationId xmlns:a16="http://schemas.microsoft.com/office/drawing/2014/main" id="{67789E28-D27B-6381-A403-FD84B7197C1C}"/>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31552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7F4CC-59C8-A46F-E0CA-6358BEB06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FD58D6-8A57-ED6B-4FE7-4CCAAA8EBF18}"/>
              </a:ext>
            </a:extLst>
          </p:cNvPr>
          <p:cNvSpPr>
            <a:spLocks noGrp="1"/>
          </p:cNvSpPr>
          <p:nvPr>
            <p:ph type="title"/>
          </p:nvPr>
        </p:nvSpPr>
        <p:spPr>
          <a:xfrm>
            <a:off x="838200" y="1011788"/>
            <a:ext cx="10515600" cy="1325563"/>
          </a:xfrm>
        </p:spPr>
        <p:txBody>
          <a:bodyPr>
            <a:normAutofit fontScale="90000"/>
          </a:bodyPr>
          <a:lstStyle/>
          <a:p>
            <a:pPr marL="0" marR="0" lvl="0" indent="0" algn="l" rtl="0">
              <a:spcBef>
                <a:spcPts val="560"/>
              </a:spcBef>
              <a:spcAft>
                <a:spcPts val="0"/>
              </a:spcAft>
              <a:buClr>
                <a:schemeClr val="dk2"/>
              </a:buClr>
              <a:buSzPts val="2800"/>
              <a:buNone/>
            </a:pPr>
            <a:r>
              <a:rPr lang="en-US" dirty="0"/>
              <a:t>1. </a:t>
            </a:r>
            <a:r>
              <a:rPr lang="en-US" sz="4400" b="0" i="0" u="none" strike="noStrike" cap="none" dirty="0">
                <a:ea typeface="Century Gothic"/>
                <a:cs typeface="Century Gothic"/>
                <a:sym typeface="Century Gothic"/>
              </a:rPr>
              <a:t>Focus on fundamental objectives and address </a:t>
            </a:r>
            <a:br>
              <a:rPr lang="en-US" sz="4400" b="0" i="0" u="none" strike="noStrike" cap="none" dirty="0">
                <a:ea typeface="Century Gothic"/>
                <a:cs typeface="Century Gothic"/>
                <a:sym typeface="Century Gothic"/>
              </a:rPr>
            </a:br>
            <a:r>
              <a:rPr lang="en-US" sz="4400" b="0" i="0" u="none" strike="noStrike" cap="none" dirty="0">
                <a:ea typeface="Century Gothic"/>
                <a:cs typeface="Century Gothic"/>
                <a:sym typeface="Century Gothic"/>
              </a:rPr>
              <a:t>    conflicting objectives</a:t>
            </a:r>
            <a:endParaRPr lang="en-US" dirty="0"/>
          </a:p>
        </p:txBody>
      </p:sp>
      <p:sp>
        <p:nvSpPr>
          <p:cNvPr id="5" name="Content Placeholder 4">
            <a:extLst>
              <a:ext uri="{FF2B5EF4-FFF2-40B4-BE49-F238E27FC236}">
                <a16:creationId xmlns:a16="http://schemas.microsoft.com/office/drawing/2014/main" id="{9CA35477-3AA6-EAB2-D54F-57C5917D465F}"/>
              </a:ext>
            </a:extLst>
          </p:cNvPr>
          <p:cNvSpPr>
            <a:spLocks noGrp="1"/>
          </p:cNvSpPr>
          <p:nvPr>
            <p:ph idx="1"/>
          </p:nvPr>
        </p:nvSpPr>
        <p:spPr>
          <a:xfrm>
            <a:off x="838200" y="2506662"/>
            <a:ext cx="10515600" cy="4351338"/>
          </a:xfrm>
        </p:spPr>
        <p:txBody>
          <a:bodyPr>
            <a:normAutofit lnSpcReduction="10000"/>
          </a:bodyPr>
          <a:lstStyle/>
          <a:p>
            <a:pPr marL="0" indent="0">
              <a:buNone/>
            </a:pPr>
            <a:r>
              <a:rPr lang="en-US" sz="2800" b="1" dirty="0">
                <a:solidFill>
                  <a:schemeClr val="accent5"/>
                </a:solidFill>
              </a:rPr>
              <a:t>Example: Rare Snakes </a:t>
            </a:r>
          </a:p>
          <a:p>
            <a:r>
              <a:rPr lang="en-US" dirty="0"/>
              <a:t>Problem/concern: </a:t>
            </a:r>
          </a:p>
          <a:p>
            <a:pPr lvl="1"/>
            <a:r>
              <a:rPr lang="en-US" sz="2400" b="0" i="0" u="none" strike="noStrike" cap="none" dirty="0">
                <a:ea typeface="Century Gothic"/>
                <a:cs typeface="Century Gothic"/>
                <a:sym typeface="Century Gothic"/>
              </a:rPr>
              <a:t>Many rare snakes are killed during capture </a:t>
            </a:r>
          </a:p>
          <a:p>
            <a:r>
              <a:rPr lang="en-US" dirty="0">
                <a:sym typeface="Century Gothic"/>
              </a:rPr>
              <a:t>Objectives:</a:t>
            </a:r>
          </a:p>
          <a:p>
            <a:pPr lvl="1"/>
            <a:r>
              <a:rPr lang="en-US" dirty="0">
                <a:sym typeface="Century Gothic"/>
              </a:rPr>
              <a:t>Minimize capture mortality</a:t>
            </a:r>
          </a:p>
          <a:p>
            <a:pPr lvl="1"/>
            <a:r>
              <a:rPr lang="en-US" dirty="0">
                <a:sym typeface="Century Gothic"/>
              </a:rPr>
              <a:t>Maximize pet industry</a:t>
            </a:r>
          </a:p>
          <a:p>
            <a:r>
              <a:rPr lang="en-US" dirty="0">
                <a:sym typeface="Century Gothic"/>
              </a:rPr>
              <a:t>Alternatives:</a:t>
            </a:r>
          </a:p>
          <a:p>
            <a:pPr lvl="1"/>
            <a:r>
              <a:rPr lang="en-US" dirty="0">
                <a:sym typeface="Century Gothic"/>
              </a:rPr>
              <a:t>Status quo – do nothing</a:t>
            </a:r>
          </a:p>
          <a:p>
            <a:pPr lvl="1"/>
            <a:r>
              <a:rPr lang="en-US" dirty="0">
                <a:sym typeface="Century Gothic"/>
              </a:rPr>
              <a:t>Ban sale of snakes</a:t>
            </a:r>
          </a:p>
          <a:p>
            <a:pPr lvl="1"/>
            <a:r>
              <a:rPr lang="en-US" dirty="0">
                <a:solidFill>
                  <a:schemeClr val="accent5"/>
                </a:solidFill>
                <a:sym typeface="Century Gothic"/>
              </a:rPr>
              <a:t>Others?</a:t>
            </a:r>
          </a:p>
        </p:txBody>
      </p:sp>
      <p:pic>
        <p:nvPicPr>
          <p:cNvPr id="6" name="Picture 5">
            <a:extLst>
              <a:ext uri="{FF2B5EF4-FFF2-40B4-BE49-F238E27FC236}">
                <a16:creationId xmlns:a16="http://schemas.microsoft.com/office/drawing/2014/main" id="{77CC107E-DB39-A7C3-5771-20B2164BB81F}"/>
              </a:ext>
            </a:extLst>
          </p:cNvPr>
          <p:cNvPicPr>
            <a:picLocks noChangeAspect="1"/>
          </p:cNvPicPr>
          <p:nvPr/>
        </p:nvPicPr>
        <p:blipFill>
          <a:blip r:embed="rId2"/>
          <a:stretch>
            <a:fillRect/>
          </a:stretch>
        </p:blipFill>
        <p:spPr>
          <a:xfrm>
            <a:off x="7328575" y="3118952"/>
            <a:ext cx="4150353" cy="2868328"/>
          </a:xfrm>
          <a:prstGeom prst="rect">
            <a:avLst/>
          </a:prstGeom>
        </p:spPr>
      </p:pic>
      <p:sp>
        <p:nvSpPr>
          <p:cNvPr id="7" name="Content Placeholder 2">
            <a:extLst>
              <a:ext uri="{FF2B5EF4-FFF2-40B4-BE49-F238E27FC236}">
                <a16:creationId xmlns:a16="http://schemas.microsoft.com/office/drawing/2014/main" id="{144C0FEB-7767-A1F0-8200-49305BD03528}"/>
              </a:ext>
            </a:extLst>
          </p:cNvPr>
          <p:cNvSpPr txBox="1">
            <a:spLocks/>
          </p:cNvSpPr>
          <p:nvPr/>
        </p:nvSpPr>
        <p:spPr>
          <a:xfrm>
            <a:off x="10193439" y="0"/>
            <a:ext cx="3157798" cy="2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Creative Commons Licenses photos</a:t>
            </a:r>
          </a:p>
        </p:txBody>
      </p:sp>
      <p:sp>
        <p:nvSpPr>
          <p:cNvPr id="3" name="Title 1">
            <a:extLst>
              <a:ext uri="{FF2B5EF4-FFF2-40B4-BE49-F238E27FC236}">
                <a16:creationId xmlns:a16="http://schemas.microsoft.com/office/drawing/2014/main" id="{D487C497-B9FB-C451-9109-1490681A01E3}"/>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pic>
        <p:nvPicPr>
          <p:cNvPr id="9" name="Graphic 8" descr="Warning with solid fill">
            <a:extLst>
              <a:ext uri="{FF2B5EF4-FFF2-40B4-BE49-F238E27FC236}">
                <a16:creationId xmlns:a16="http://schemas.microsoft.com/office/drawing/2014/main" id="{06A2620A-A0E1-B3A6-B4C7-7547413281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3426" y="4095916"/>
            <a:ext cx="914400" cy="914400"/>
          </a:xfrm>
          <a:prstGeom prst="rect">
            <a:avLst/>
          </a:prstGeom>
        </p:spPr>
      </p:pic>
      <p:sp>
        <p:nvSpPr>
          <p:cNvPr id="10" name="TextBox 9">
            <a:extLst>
              <a:ext uri="{FF2B5EF4-FFF2-40B4-BE49-F238E27FC236}">
                <a16:creationId xmlns:a16="http://schemas.microsoft.com/office/drawing/2014/main" id="{CE801EAD-2A1E-AD64-75E4-D90A434A0B2F}"/>
              </a:ext>
            </a:extLst>
          </p:cNvPr>
          <p:cNvSpPr txBox="1"/>
          <p:nvPr/>
        </p:nvSpPr>
        <p:spPr>
          <a:xfrm>
            <a:off x="5684710" y="4229950"/>
            <a:ext cx="1458931" cy="646331"/>
          </a:xfrm>
          <a:prstGeom prst="rect">
            <a:avLst/>
          </a:prstGeom>
          <a:noFill/>
        </p:spPr>
        <p:txBody>
          <a:bodyPr wrap="square" rtlCol="0">
            <a:spAutoFit/>
          </a:bodyPr>
          <a:lstStyle/>
          <a:p>
            <a:r>
              <a:rPr lang="en-US" dirty="0">
                <a:solidFill>
                  <a:srgbClr val="ED3422"/>
                </a:solidFill>
              </a:rPr>
              <a:t>Potentially conflicting!!</a:t>
            </a:r>
          </a:p>
        </p:txBody>
      </p:sp>
      <p:sp>
        <p:nvSpPr>
          <p:cNvPr id="4" name="TextBox 3">
            <a:extLst>
              <a:ext uri="{FF2B5EF4-FFF2-40B4-BE49-F238E27FC236}">
                <a16:creationId xmlns:a16="http://schemas.microsoft.com/office/drawing/2014/main" id="{707FECDC-1BDC-1C00-5F89-0EE2A75502B6}"/>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387012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C635-A440-89BB-EE9B-74787CCFA6D2}"/>
              </a:ext>
            </a:extLst>
          </p:cNvPr>
          <p:cNvSpPr>
            <a:spLocks noGrp="1"/>
          </p:cNvSpPr>
          <p:nvPr>
            <p:ph type="title"/>
          </p:nvPr>
        </p:nvSpPr>
        <p:spPr>
          <a:xfrm>
            <a:off x="838200" y="678375"/>
            <a:ext cx="10515600" cy="1325563"/>
          </a:xfrm>
        </p:spPr>
        <p:txBody>
          <a:bodyPr/>
          <a:lstStyle/>
          <a:p>
            <a:r>
              <a:rPr lang="en-US" dirty="0"/>
              <a:t>2. Challenge constraints</a:t>
            </a:r>
          </a:p>
        </p:txBody>
      </p:sp>
      <p:sp>
        <p:nvSpPr>
          <p:cNvPr id="3" name="Content Placeholder 2">
            <a:extLst>
              <a:ext uri="{FF2B5EF4-FFF2-40B4-BE49-F238E27FC236}">
                <a16:creationId xmlns:a16="http://schemas.microsoft.com/office/drawing/2014/main" id="{12EF1B3A-778E-5B90-3C3E-58C073611916}"/>
              </a:ext>
            </a:extLst>
          </p:cNvPr>
          <p:cNvSpPr>
            <a:spLocks noGrp="1"/>
          </p:cNvSpPr>
          <p:nvPr>
            <p:ph idx="1"/>
          </p:nvPr>
        </p:nvSpPr>
        <p:spPr>
          <a:xfrm>
            <a:off x="838200" y="2267414"/>
            <a:ext cx="7903464" cy="3212719"/>
          </a:xfrm>
        </p:spPr>
        <p:txBody>
          <a:bodyPr/>
          <a:lstStyle/>
          <a:p>
            <a:pPr marL="0" indent="0">
              <a:buNone/>
            </a:pPr>
            <a:r>
              <a:rPr lang="en-US" b="1" dirty="0"/>
              <a:t>Tips:</a:t>
            </a:r>
          </a:p>
          <a:p>
            <a:r>
              <a:rPr lang="en-US" dirty="0"/>
              <a:t>Distinguish real and perceived constraints</a:t>
            </a:r>
          </a:p>
          <a:p>
            <a:r>
              <a:rPr lang="en-US" dirty="0"/>
              <a:t>Don’t anchor on initial set of options</a:t>
            </a:r>
          </a:p>
          <a:p>
            <a:r>
              <a:rPr lang="en-US" dirty="0"/>
              <a:t>Don’t evaluate – just develop </a:t>
            </a:r>
          </a:p>
          <a:p>
            <a:r>
              <a:rPr lang="en-US" dirty="0"/>
              <a:t>Give people time and permission to be creative</a:t>
            </a:r>
          </a:p>
        </p:txBody>
      </p:sp>
      <p:pic>
        <p:nvPicPr>
          <p:cNvPr id="5" name="Graphic 4" descr="Group brainstorm with solid fill">
            <a:extLst>
              <a:ext uri="{FF2B5EF4-FFF2-40B4-BE49-F238E27FC236}">
                <a16:creationId xmlns:a16="http://schemas.microsoft.com/office/drawing/2014/main" id="{9E6FA396-27E1-8267-2251-67C858F760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6976" y="1895375"/>
            <a:ext cx="2924476" cy="2924476"/>
          </a:xfrm>
          <a:prstGeom prst="rect">
            <a:avLst/>
          </a:prstGeom>
        </p:spPr>
      </p:pic>
      <p:sp>
        <p:nvSpPr>
          <p:cNvPr id="4" name="Title 1">
            <a:extLst>
              <a:ext uri="{FF2B5EF4-FFF2-40B4-BE49-F238E27FC236}">
                <a16:creationId xmlns:a16="http://schemas.microsoft.com/office/drawing/2014/main" id="{FFF72D17-CC96-1FAC-96F8-3CB26D2380D2}"/>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6" name="TextBox 5">
            <a:extLst>
              <a:ext uri="{FF2B5EF4-FFF2-40B4-BE49-F238E27FC236}">
                <a16:creationId xmlns:a16="http://schemas.microsoft.com/office/drawing/2014/main" id="{8CDE273B-2990-4AB7-D1AA-BD65767A2DDB}"/>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845573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2E38C-59A1-ECA1-7E95-F7926E3C49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52B7CB-A0D2-3938-8677-28F25833ADBF}"/>
              </a:ext>
            </a:extLst>
          </p:cNvPr>
          <p:cNvSpPr>
            <a:spLocks noGrp="1"/>
          </p:cNvSpPr>
          <p:nvPr>
            <p:ph idx="1"/>
          </p:nvPr>
        </p:nvSpPr>
        <p:spPr>
          <a:xfrm>
            <a:off x="967292" y="2280621"/>
            <a:ext cx="4977384" cy="4215329"/>
          </a:xfrm>
        </p:spPr>
        <p:txBody>
          <a:bodyPr>
            <a:normAutofit/>
          </a:bodyPr>
          <a:lstStyle/>
          <a:p>
            <a:pPr marL="0" indent="0">
              <a:buNone/>
            </a:pPr>
            <a:r>
              <a:rPr lang="en-US" sz="2800" dirty="0"/>
              <a:t>Example: Bird translocation</a:t>
            </a:r>
          </a:p>
          <a:p>
            <a:pPr marL="457200" lvl="1" indent="0">
              <a:buNone/>
            </a:pPr>
            <a:r>
              <a:rPr lang="en-US" dirty="0"/>
              <a:t>Which of several islands should an endangered bird be translocated?</a:t>
            </a:r>
          </a:p>
          <a:p>
            <a:pPr marL="457200" lvl="1" indent="0">
              <a:buNone/>
            </a:pPr>
            <a:endParaRPr lang="en-US" dirty="0"/>
          </a:p>
          <a:p>
            <a:pPr lvl="1"/>
            <a:r>
              <a:rPr lang="en-US" b="1" dirty="0"/>
              <a:t>Perceived constraint: </a:t>
            </a:r>
            <a:r>
              <a:rPr lang="en-US" dirty="0"/>
              <a:t>Introduced predators on Island A make it unsuitable</a:t>
            </a:r>
          </a:p>
          <a:p>
            <a:pPr lvl="1"/>
            <a:endParaRPr lang="en-US" dirty="0"/>
          </a:p>
          <a:p>
            <a:r>
              <a:rPr lang="en-US" sz="3200" dirty="0">
                <a:solidFill>
                  <a:schemeClr val="accent5"/>
                </a:solidFill>
              </a:rPr>
              <a:t>In groups: come up with 3 creative alternatives?</a:t>
            </a:r>
          </a:p>
        </p:txBody>
      </p:sp>
      <p:pic>
        <p:nvPicPr>
          <p:cNvPr id="4" name="Picture 3">
            <a:extLst>
              <a:ext uri="{FF2B5EF4-FFF2-40B4-BE49-F238E27FC236}">
                <a16:creationId xmlns:a16="http://schemas.microsoft.com/office/drawing/2014/main" id="{3FF643CA-1455-D8A5-8DAA-F46D05ECA528}"/>
              </a:ext>
            </a:extLst>
          </p:cNvPr>
          <p:cNvPicPr>
            <a:picLocks noChangeAspect="1"/>
          </p:cNvPicPr>
          <p:nvPr/>
        </p:nvPicPr>
        <p:blipFill>
          <a:blip r:embed="rId3"/>
          <a:stretch>
            <a:fillRect/>
          </a:stretch>
        </p:blipFill>
        <p:spPr>
          <a:xfrm>
            <a:off x="7293900" y="2280621"/>
            <a:ext cx="4381543" cy="2924462"/>
          </a:xfrm>
          <a:prstGeom prst="rect">
            <a:avLst/>
          </a:prstGeom>
        </p:spPr>
      </p:pic>
      <p:sp>
        <p:nvSpPr>
          <p:cNvPr id="6" name="Content Placeholder 2">
            <a:extLst>
              <a:ext uri="{FF2B5EF4-FFF2-40B4-BE49-F238E27FC236}">
                <a16:creationId xmlns:a16="http://schemas.microsoft.com/office/drawing/2014/main" id="{B1C10074-F844-3E2F-8E2C-EA4BD00CD326}"/>
              </a:ext>
            </a:extLst>
          </p:cNvPr>
          <p:cNvSpPr txBox="1">
            <a:spLocks/>
          </p:cNvSpPr>
          <p:nvPr/>
        </p:nvSpPr>
        <p:spPr>
          <a:xfrm>
            <a:off x="10193439" y="0"/>
            <a:ext cx="3157798" cy="2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Creative Commons Licenses photos</a:t>
            </a:r>
          </a:p>
        </p:txBody>
      </p:sp>
      <p:sp>
        <p:nvSpPr>
          <p:cNvPr id="8" name="Title 1">
            <a:extLst>
              <a:ext uri="{FF2B5EF4-FFF2-40B4-BE49-F238E27FC236}">
                <a16:creationId xmlns:a16="http://schemas.microsoft.com/office/drawing/2014/main" id="{036CA9C4-68AB-A6D1-A521-7BE68FA19B5B}"/>
              </a:ext>
            </a:extLst>
          </p:cNvPr>
          <p:cNvSpPr>
            <a:spLocks noGrp="1"/>
          </p:cNvSpPr>
          <p:nvPr>
            <p:ph type="title"/>
          </p:nvPr>
        </p:nvSpPr>
        <p:spPr>
          <a:xfrm>
            <a:off x="838200" y="678375"/>
            <a:ext cx="10515600" cy="1325563"/>
          </a:xfrm>
        </p:spPr>
        <p:txBody>
          <a:bodyPr/>
          <a:lstStyle/>
          <a:p>
            <a:r>
              <a:rPr lang="en-US" dirty="0"/>
              <a:t>2. Challenge constraints</a:t>
            </a:r>
          </a:p>
        </p:txBody>
      </p:sp>
      <p:sp>
        <p:nvSpPr>
          <p:cNvPr id="9" name="Title 1">
            <a:extLst>
              <a:ext uri="{FF2B5EF4-FFF2-40B4-BE49-F238E27FC236}">
                <a16:creationId xmlns:a16="http://schemas.microsoft.com/office/drawing/2014/main" id="{21735AB6-0AAC-E6FE-0D3A-6AC6DD5FA8CA}"/>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pic>
        <p:nvPicPr>
          <p:cNvPr id="5" name="Graphic 4" descr="Sparrow with solid fill">
            <a:extLst>
              <a:ext uri="{FF2B5EF4-FFF2-40B4-BE49-F238E27FC236}">
                <a16:creationId xmlns:a16="http://schemas.microsoft.com/office/drawing/2014/main" id="{5D37C480-E141-4A16-A9D2-44BE8B9E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0333" y="3852264"/>
            <a:ext cx="1482005" cy="1482005"/>
          </a:xfrm>
          <a:prstGeom prst="rect">
            <a:avLst/>
          </a:prstGeom>
        </p:spPr>
      </p:pic>
      <p:sp>
        <p:nvSpPr>
          <p:cNvPr id="2" name="TextBox 1">
            <a:extLst>
              <a:ext uri="{FF2B5EF4-FFF2-40B4-BE49-F238E27FC236}">
                <a16:creationId xmlns:a16="http://schemas.microsoft.com/office/drawing/2014/main" id="{430D3D42-6A70-AE0C-7B98-183A4937FED1}"/>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
        <p:nvSpPr>
          <p:cNvPr id="7" name="Title 1">
            <a:extLst>
              <a:ext uri="{FF2B5EF4-FFF2-40B4-BE49-F238E27FC236}">
                <a16:creationId xmlns:a16="http://schemas.microsoft.com/office/drawing/2014/main" id="{C658B450-D799-9930-9B88-D08C58B3C4BC}"/>
              </a:ext>
            </a:extLst>
          </p:cNvPr>
          <p:cNvSpPr txBox="1">
            <a:spLocks/>
          </p:cNvSpPr>
          <p:nvPr/>
        </p:nvSpPr>
        <p:spPr>
          <a:xfrm>
            <a:off x="0" y="1645107"/>
            <a:ext cx="12192000" cy="517891"/>
          </a:xfrm>
          <a:prstGeom prst="rect">
            <a:avLst/>
          </a:prstGeom>
          <a:solidFill>
            <a:schemeClr val="accent6">
              <a:lumMod val="20000"/>
              <a:lumOff val="8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Activity – create alternatives despite constraints</a:t>
            </a:r>
          </a:p>
        </p:txBody>
      </p:sp>
    </p:spTree>
    <p:extLst>
      <p:ext uri="{BB962C8B-B14F-4D97-AF65-F5344CB8AC3E}">
        <p14:creationId xmlns:p14="http://schemas.microsoft.com/office/powerpoint/2010/main" val="236474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D482F-C706-9F8E-857A-6F39FB9D9CCE}"/>
              </a:ext>
            </a:extLst>
          </p:cNvPr>
          <p:cNvSpPr>
            <a:spLocks noGrp="1"/>
          </p:cNvSpPr>
          <p:nvPr>
            <p:ph type="title"/>
          </p:nvPr>
        </p:nvSpPr>
        <p:spPr>
          <a:xfrm>
            <a:off x="838200" y="622059"/>
            <a:ext cx="10515600" cy="1325563"/>
          </a:xfrm>
        </p:spPr>
        <p:txBody>
          <a:bodyPr/>
          <a:lstStyle/>
          <a:p>
            <a:r>
              <a:rPr lang="en-US" sz="4400" b="0" i="0" u="none" strike="noStrike" cap="none" dirty="0">
                <a:ea typeface="Century Gothic"/>
                <a:cs typeface="Century Gothic"/>
                <a:sym typeface="Century Gothic"/>
              </a:rPr>
              <a:t>3. Create groups of alternatives</a:t>
            </a:r>
            <a:endParaRPr lang="en-US" dirty="0"/>
          </a:p>
        </p:txBody>
      </p:sp>
      <p:sp>
        <p:nvSpPr>
          <p:cNvPr id="3" name="Content Placeholder 2">
            <a:extLst>
              <a:ext uri="{FF2B5EF4-FFF2-40B4-BE49-F238E27FC236}">
                <a16:creationId xmlns:a16="http://schemas.microsoft.com/office/drawing/2014/main" id="{D90ABA08-2740-A606-9565-C8BF394B4EFF}"/>
              </a:ext>
            </a:extLst>
          </p:cNvPr>
          <p:cNvSpPr>
            <a:spLocks noGrp="1"/>
          </p:cNvSpPr>
          <p:nvPr>
            <p:ph idx="1"/>
          </p:nvPr>
        </p:nvSpPr>
        <p:spPr>
          <a:xfrm>
            <a:off x="1423827" y="1671714"/>
            <a:ext cx="10515600" cy="551815"/>
          </a:xfrm>
        </p:spPr>
        <p:txBody>
          <a:bodyPr/>
          <a:lstStyle/>
          <a:p>
            <a:r>
              <a:rPr lang="en-US" sz="2800" b="0" i="0" u="none" strike="noStrike" cap="none" dirty="0">
                <a:ea typeface="Century Gothic"/>
                <a:cs typeface="Century Gothic"/>
                <a:sym typeface="Century Gothic"/>
              </a:rPr>
              <a:t>Groups of alternatives includes portfolios and strategies</a:t>
            </a:r>
            <a:endParaRPr lang="en-US" sz="2400" dirty="0">
              <a:sym typeface="Century Gothic"/>
            </a:endParaRPr>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B99604D3-0580-5F4B-EC2E-F0CC788A1780}"/>
              </a:ext>
            </a:extLst>
          </p:cNvPr>
          <p:cNvSpPr txBox="1"/>
          <p:nvPr/>
        </p:nvSpPr>
        <p:spPr>
          <a:xfrm>
            <a:off x="1139370" y="2205348"/>
            <a:ext cx="9178290" cy="646331"/>
          </a:xfrm>
          <a:prstGeom prst="rect">
            <a:avLst/>
          </a:prstGeom>
          <a:solidFill>
            <a:schemeClr val="accent3">
              <a:lumMod val="20000"/>
              <a:lumOff val="80000"/>
            </a:schemeClr>
          </a:solidFill>
        </p:spPr>
        <p:txBody>
          <a:bodyPr wrap="square">
            <a:spAutoFit/>
          </a:bodyPr>
          <a:lstStyle/>
          <a:p>
            <a:pPr algn="ctr"/>
            <a:r>
              <a:rPr lang="en-US" sz="3600" dirty="0">
                <a:solidFill>
                  <a:srgbClr val="FF0000"/>
                </a:solidFill>
              </a:rPr>
              <a:t>JARGON ALLERT!!</a:t>
            </a:r>
          </a:p>
        </p:txBody>
      </p:sp>
      <p:sp>
        <p:nvSpPr>
          <p:cNvPr id="7" name="TextBox 6">
            <a:extLst>
              <a:ext uri="{FF2B5EF4-FFF2-40B4-BE49-F238E27FC236}">
                <a16:creationId xmlns:a16="http://schemas.microsoft.com/office/drawing/2014/main" id="{C702DC58-AC41-8E51-8988-27C16C45B71B}"/>
              </a:ext>
            </a:extLst>
          </p:cNvPr>
          <p:cNvSpPr txBox="1"/>
          <p:nvPr/>
        </p:nvSpPr>
        <p:spPr>
          <a:xfrm>
            <a:off x="1139370" y="2784546"/>
            <a:ext cx="9178290" cy="2554545"/>
          </a:xfrm>
          <a:prstGeom prst="rect">
            <a:avLst/>
          </a:prstGeom>
          <a:noFill/>
        </p:spPr>
        <p:txBody>
          <a:bodyPr wrap="square">
            <a:spAutoFit/>
          </a:bodyPr>
          <a:lstStyle/>
          <a:p>
            <a:pPr marL="457200" indent="-457200">
              <a:buFont typeface="Arial" panose="020B0604020202020204" pitchFamily="34" charset="0"/>
              <a:buChar char="•"/>
            </a:pPr>
            <a:r>
              <a:rPr lang="en-US" sz="3200" b="1" dirty="0"/>
              <a:t>Alternatives</a:t>
            </a:r>
            <a:r>
              <a:rPr lang="en-US" sz="3200" dirty="0"/>
              <a:t> = general term for complete, comparable solutions to a decision problem</a:t>
            </a:r>
          </a:p>
          <a:p>
            <a:pPr marL="457200" indent="-457200">
              <a:buFont typeface="Arial" panose="020B0604020202020204" pitchFamily="34" charset="0"/>
              <a:buChar char="•"/>
            </a:pPr>
            <a:r>
              <a:rPr lang="en-US" sz="3200" b="1" dirty="0"/>
              <a:t>Actions</a:t>
            </a:r>
            <a:r>
              <a:rPr lang="en-US" sz="3200" dirty="0"/>
              <a:t> = alternatives formed by </a:t>
            </a:r>
            <a:r>
              <a:rPr lang="en-US" sz="3200" u="sng" dirty="0"/>
              <a:t>individual options </a:t>
            </a:r>
          </a:p>
          <a:p>
            <a:pPr marL="457200" indent="-457200">
              <a:buFont typeface="Arial" panose="020B0604020202020204" pitchFamily="34" charset="0"/>
              <a:buChar char="•"/>
            </a:pPr>
            <a:r>
              <a:rPr lang="en-US" sz="3200" b="1" dirty="0"/>
              <a:t>Strategies and Portfolios </a:t>
            </a:r>
            <a:r>
              <a:rPr lang="en-US" sz="3200" dirty="0"/>
              <a:t>= alternatives formed by </a:t>
            </a:r>
            <a:r>
              <a:rPr lang="en-US" sz="3200" u="sng" dirty="0"/>
              <a:t>combinations of actions </a:t>
            </a:r>
            <a:endParaRPr lang="en-US" sz="3200" dirty="0"/>
          </a:p>
        </p:txBody>
      </p:sp>
      <p:sp>
        <p:nvSpPr>
          <p:cNvPr id="4" name="Title 1">
            <a:extLst>
              <a:ext uri="{FF2B5EF4-FFF2-40B4-BE49-F238E27FC236}">
                <a16:creationId xmlns:a16="http://schemas.microsoft.com/office/drawing/2014/main" id="{0CE6C921-DE28-465C-2CD6-105820D7BCEE}"/>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6" name="TextBox 5">
            <a:extLst>
              <a:ext uri="{FF2B5EF4-FFF2-40B4-BE49-F238E27FC236}">
                <a16:creationId xmlns:a16="http://schemas.microsoft.com/office/drawing/2014/main" id="{C5B830A7-8F46-6A46-1CA1-3A68BD280987}"/>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367702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00DB-6123-0AA2-BAB9-AE6E2ED1D24D}"/>
              </a:ext>
            </a:extLst>
          </p:cNvPr>
          <p:cNvSpPr>
            <a:spLocks noGrp="1"/>
          </p:cNvSpPr>
          <p:nvPr>
            <p:ph type="title"/>
          </p:nvPr>
        </p:nvSpPr>
        <p:spPr>
          <a:xfrm>
            <a:off x="838200" y="681037"/>
            <a:ext cx="10515600" cy="1325563"/>
          </a:xfrm>
        </p:spPr>
        <p:txBody>
          <a:bodyPr/>
          <a:lstStyle/>
          <a:p>
            <a:r>
              <a:rPr lang="en-US" dirty="0"/>
              <a:t>3a. Creating </a:t>
            </a:r>
            <a:r>
              <a:rPr lang="en-US" b="1" u="sng" dirty="0"/>
              <a:t>portfolios</a:t>
            </a:r>
          </a:p>
        </p:txBody>
      </p:sp>
      <p:sp>
        <p:nvSpPr>
          <p:cNvPr id="3" name="Content Placeholder 2">
            <a:extLst>
              <a:ext uri="{FF2B5EF4-FFF2-40B4-BE49-F238E27FC236}">
                <a16:creationId xmlns:a16="http://schemas.microsoft.com/office/drawing/2014/main" id="{46463D98-A137-779A-8869-0ED2759B9515}"/>
              </a:ext>
            </a:extLst>
          </p:cNvPr>
          <p:cNvSpPr>
            <a:spLocks noGrp="1"/>
          </p:cNvSpPr>
          <p:nvPr>
            <p:ph idx="1"/>
          </p:nvPr>
        </p:nvSpPr>
        <p:spPr>
          <a:xfrm>
            <a:off x="838200" y="1825625"/>
            <a:ext cx="8964168" cy="4351338"/>
          </a:xfrm>
        </p:spPr>
        <p:txBody>
          <a:bodyPr vert="horz" lIns="91440" tIns="45720" rIns="91440" bIns="45720" rtlCol="0" anchor="t">
            <a:normAutofit/>
          </a:bodyPr>
          <a:lstStyle/>
          <a:p>
            <a:r>
              <a:rPr lang="en-US" dirty="0"/>
              <a:t>Portfolio: a combination of </a:t>
            </a:r>
            <a:r>
              <a:rPr lang="en-US" b="1" dirty="0"/>
              <a:t>like </a:t>
            </a:r>
            <a:r>
              <a:rPr lang="en-US" dirty="0"/>
              <a:t>elements arranged in a set</a:t>
            </a:r>
          </a:p>
          <a:p>
            <a:r>
              <a:rPr lang="en-US" dirty="0"/>
              <a:t>The elements themselves can be actions </a:t>
            </a:r>
          </a:p>
          <a:p>
            <a:pPr lvl="1"/>
            <a:r>
              <a:rPr lang="en-US" dirty="0"/>
              <a:t>e.g., set of research projects, funding allocation</a:t>
            </a:r>
          </a:p>
          <a:p>
            <a:r>
              <a:rPr lang="en-US" dirty="0"/>
              <a:t>The combination now represents a single alternative</a:t>
            </a:r>
          </a:p>
          <a:p>
            <a:pPr lvl="1"/>
            <a:r>
              <a:rPr lang="en-US" dirty="0"/>
              <a:t>e.g., stock portfolio</a:t>
            </a:r>
          </a:p>
          <a:p>
            <a:r>
              <a:rPr lang="en-US" dirty="0"/>
              <a:t>Constraints often limit number of possible portfolios </a:t>
            </a:r>
          </a:p>
          <a:p>
            <a:pPr lvl="1"/>
            <a:r>
              <a:rPr lang="en-US" dirty="0"/>
              <a:t>e.g., total budget for allocation across projects</a:t>
            </a:r>
          </a:p>
          <a:p>
            <a:endParaRPr lang="en-US" dirty="0"/>
          </a:p>
        </p:txBody>
      </p:sp>
      <p:sp>
        <p:nvSpPr>
          <p:cNvPr id="4" name="Title 1">
            <a:extLst>
              <a:ext uri="{FF2B5EF4-FFF2-40B4-BE49-F238E27FC236}">
                <a16:creationId xmlns:a16="http://schemas.microsoft.com/office/drawing/2014/main" id="{B331E940-7781-BD36-A3F6-56DBC087A45E}"/>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5" name="TextBox 4">
            <a:extLst>
              <a:ext uri="{FF2B5EF4-FFF2-40B4-BE49-F238E27FC236}">
                <a16:creationId xmlns:a16="http://schemas.microsoft.com/office/drawing/2014/main" id="{8578AA06-408F-DB8E-0B73-FACA273BB548}"/>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946163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0F39E-6A56-F308-031E-98584DE8DFA8}"/>
            </a:ext>
          </a:extLst>
        </p:cNvPr>
        <p:cNvGrpSpPr/>
        <p:nvPr/>
      </p:nvGrpSpPr>
      <p:grpSpPr>
        <a:xfrm>
          <a:off x="0" y="0"/>
          <a:ext cx="0" cy="0"/>
          <a:chOff x="0" y="0"/>
          <a:chExt cx="0" cy="0"/>
        </a:xfrm>
      </p:grpSpPr>
      <p:graphicFrame>
        <p:nvGraphicFramePr>
          <p:cNvPr id="9" name="Google Shape;401;p33">
            <a:extLst>
              <a:ext uri="{FF2B5EF4-FFF2-40B4-BE49-F238E27FC236}">
                <a16:creationId xmlns:a16="http://schemas.microsoft.com/office/drawing/2014/main" id="{F26E1235-30BA-EDBF-DFDF-4E385A326371}"/>
              </a:ext>
            </a:extLst>
          </p:cNvPr>
          <p:cNvGraphicFramePr/>
          <p:nvPr>
            <p:extLst>
              <p:ext uri="{D42A27DB-BD31-4B8C-83A1-F6EECF244321}">
                <p14:modId xmlns:p14="http://schemas.microsoft.com/office/powerpoint/2010/main" val="2702553661"/>
              </p:ext>
            </p:extLst>
          </p:nvPr>
        </p:nvGraphicFramePr>
        <p:xfrm>
          <a:off x="1190377" y="2244142"/>
          <a:ext cx="4442979" cy="3871928"/>
        </p:xfrm>
        <a:graphic>
          <a:graphicData uri="http://schemas.openxmlformats.org/drawingml/2006/table">
            <a:tbl>
              <a:tblPr>
                <a:gradFill>
                  <a:gsLst>
                    <a:gs pos="0">
                      <a:srgbClr val="ABBAF6"/>
                    </a:gs>
                    <a:gs pos="35000">
                      <a:srgbClr val="C3CFF8"/>
                    </a:gs>
                    <a:gs pos="100000">
                      <a:srgbClr val="E7EBFC"/>
                    </a:gs>
                  </a:gsLst>
                  <a:lin ang="16200000" scaled="0"/>
                </a:gradFill>
              </a:tblPr>
              <a:tblGrid>
                <a:gridCol w="4442979">
                  <a:extLst>
                    <a:ext uri="{9D8B030D-6E8A-4147-A177-3AD203B41FA5}">
                      <a16:colId xmlns:a16="http://schemas.microsoft.com/office/drawing/2014/main" val="20000"/>
                    </a:ext>
                  </a:extLst>
                </a:gridCol>
              </a:tblGrid>
              <a:tr h="458288">
                <a:tc>
                  <a:txBody>
                    <a:bodyPr/>
                    <a:lstStyle/>
                    <a:p>
                      <a:pPr marL="0" marR="0" lvl="0" indent="0" algn="ctr" rtl="0">
                        <a:lnSpc>
                          <a:spcPct val="100000"/>
                        </a:lnSpc>
                        <a:spcBef>
                          <a:spcPts val="0"/>
                        </a:spcBef>
                        <a:spcAft>
                          <a:spcPts val="0"/>
                        </a:spcAft>
                        <a:buClr>
                          <a:schemeClr val="dk1"/>
                        </a:buClr>
                        <a:buSzPts val="2800"/>
                        <a:buFont typeface="Palatino Linotype"/>
                        <a:buNone/>
                      </a:pPr>
                      <a:r>
                        <a:rPr lang="en-US" sz="2400" b="1" u="none" strike="noStrike" cap="none" dirty="0"/>
                        <a:t>Target species to remove</a:t>
                      </a:r>
                      <a:endParaRPr sz="2400" b="1"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0"/>
                  </a:ext>
                </a:extLst>
              </a:tr>
              <a:tr h="404368">
                <a:tc>
                  <a:txBody>
                    <a:bodyPr/>
                    <a:lstStyle/>
                    <a:p>
                      <a:pPr marL="0" marR="0" lvl="0" indent="0" algn="ctr" rtl="0">
                        <a:lnSpc>
                          <a:spcPct val="100000"/>
                        </a:lnSpc>
                        <a:spcBef>
                          <a:spcPts val="0"/>
                        </a:spcBef>
                        <a:spcAft>
                          <a:spcPts val="0"/>
                        </a:spcAft>
                        <a:buClr>
                          <a:schemeClr val="dk1"/>
                        </a:buClr>
                        <a:buSzPts val="2400"/>
                        <a:buFont typeface="Palatino Linotype"/>
                        <a:buNone/>
                      </a:pPr>
                      <a:r>
                        <a:rPr lang="en-US" sz="2200" u="none" strike="noStrike" cap="none" dirty="0"/>
                        <a:t>A</a:t>
                      </a:r>
                      <a:endParaRPr sz="2200" b="0"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1"/>
                  </a:ext>
                </a:extLst>
              </a:tr>
              <a:tr h="404368">
                <a:tc>
                  <a:txBody>
                    <a:bodyPr/>
                    <a:lstStyle/>
                    <a:p>
                      <a:pPr marL="0" marR="0" lvl="0" indent="0" algn="ctr" rtl="0">
                        <a:lnSpc>
                          <a:spcPct val="100000"/>
                        </a:lnSpc>
                        <a:spcBef>
                          <a:spcPts val="0"/>
                        </a:spcBef>
                        <a:spcAft>
                          <a:spcPts val="0"/>
                        </a:spcAft>
                        <a:buClr>
                          <a:schemeClr val="dk1"/>
                        </a:buClr>
                        <a:buSzPts val="2400"/>
                        <a:buFont typeface="Palatino Linotype"/>
                        <a:buNone/>
                      </a:pPr>
                      <a:r>
                        <a:rPr lang="en-US" sz="2200" u="none" strike="noStrike" cap="none" dirty="0"/>
                        <a:t>B</a:t>
                      </a:r>
                      <a:endParaRPr sz="2200" b="0"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2"/>
                  </a:ext>
                </a:extLst>
              </a:tr>
              <a:tr h="404368">
                <a:tc>
                  <a:txBody>
                    <a:bodyPr/>
                    <a:lstStyle/>
                    <a:p>
                      <a:pPr marL="0" marR="0" lvl="0" indent="0" algn="ctr" rtl="0">
                        <a:lnSpc>
                          <a:spcPct val="100000"/>
                        </a:lnSpc>
                        <a:spcBef>
                          <a:spcPts val="0"/>
                        </a:spcBef>
                        <a:spcAft>
                          <a:spcPts val="0"/>
                        </a:spcAft>
                        <a:buClr>
                          <a:schemeClr val="dk1"/>
                        </a:buClr>
                        <a:buSzPts val="2400"/>
                        <a:buFont typeface="Palatino Linotype"/>
                        <a:buNone/>
                      </a:pPr>
                      <a:r>
                        <a:rPr lang="en-US" sz="2200" u="none" strike="noStrike" cap="none" dirty="0"/>
                        <a:t>C</a:t>
                      </a:r>
                      <a:endParaRPr sz="2200" b="0"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3"/>
                  </a:ext>
                </a:extLst>
              </a:tr>
              <a:tr h="404368">
                <a:tc>
                  <a:txBody>
                    <a:bodyPr/>
                    <a:lstStyle/>
                    <a:p>
                      <a:pPr marL="0" marR="0" lvl="0" indent="0" algn="ctr" rtl="0">
                        <a:lnSpc>
                          <a:spcPct val="100000"/>
                        </a:lnSpc>
                        <a:spcBef>
                          <a:spcPts val="0"/>
                        </a:spcBef>
                        <a:spcAft>
                          <a:spcPts val="0"/>
                        </a:spcAft>
                        <a:buClr>
                          <a:schemeClr val="dk1"/>
                        </a:buClr>
                        <a:buSzPts val="2400"/>
                        <a:buFont typeface="Palatino Linotype"/>
                        <a:buNone/>
                      </a:pPr>
                      <a:r>
                        <a:rPr lang="en-US" sz="2200" u="none" strike="noStrike" cap="none" dirty="0"/>
                        <a:t>D</a:t>
                      </a:r>
                      <a:endParaRPr sz="2200" b="0"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4"/>
                  </a:ext>
                </a:extLst>
              </a:tr>
              <a:tr h="404412">
                <a:tc>
                  <a:txBody>
                    <a:bodyPr/>
                    <a:lstStyle/>
                    <a:p>
                      <a:pPr marL="0" marR="0" lvl="0" indent="0" algn="ctr" rtl="0">
                        <a:lnSpc>
                          <a:spcPct val="100000"/>
                        </a:lnSpc>
                        <a:spcBef>
                          <a:spcPts val="0"/>
                        </a:spcBef>
                        <a:spcAft>
                          <a:spcPts val="0"/>
                        </a:spcAft>
                        <a:buClr>
                          <a:schemeClr val="dk1"/>
                        </a:buClr>
                        <a:buSzPts val="2400"/>
                        <a:buFont typeface="Noto Sans Symbols"/>
                        <a:buNone/>
                      </a:pPr>
                      <a:r>
                        <a:rPr lang="en-US" sz="2200" u="none" strike="noStrike" cap="none" dirty="0"/>
                        <a:t>A + B</a:t>
                      </a:r>
                      <a:endParaRPr sz="2200" b="0" i="0" u="none" strike="noStrike" cap="none" dirty="0">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5"/>
                  </a:ext>
                </a:extLst>
              </a:tr>
              <a:tr h="404412">
                <a:tc>
                  <a:txBody>
                    <a:bodyPr/>
                    <a:lstStyle/>
                    <a:p>
                      <a:pPr marL="0" marR="0" lvl="0" indent="0" algn="ctr" rtl="0">
                        <a:lnSpc>
                          <a:spcPct val="100000"/>
                        </a:lnSpc>
                        <a:spcBef>
                          <a:spcPts val="0"/>
                        </a:spcBef>
                        <a:spcAft>
                          <a:spcPts val="0"/>
                        </a:spcAft>
                        <a:buClr>
                          <a:schemeClr val="dk1"/>
                        </a:buClr>
                        <a:buSzPts val="2400"/>
                        <a:buFont typeface="Noto Sans Symbols"/>
                        <a:buNone/>
                      </a:pPr>
                      <a:r>
                        <a:rPr lang="en-US" sz="2200" u="none" strike="noStrike" cap="none" dirty="0"/>
                        <a:t>…</a:t>
                      </a:r>
                      <a:endParaRPr sz="2200" b="0" i="0" u="none" strike="noStrike" cap="none" dirty="0">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7"/>
                  </a:ext>
                </a:extLst>
              </a:tr>
              <a:tr h="404412">
                <a:tc>
                  <a:txBody>
                    <a:bodyPr/>
                    <a:lstStyle/>
                    <a:p>
                      <a:pPr marL="0" marR="0" lvl="0" indent="0" algn="ctr" rtl="0">
                        <a:lnSpc>
                          <a:spcPct val="100000"/>
                        </a:lnSpc>
                        <a:spcBef>
                          <a:spcPts val="0"/>
                        </a:spcBef>
                        <a:spcAft>
                          <a:spcPts val="0"/>
                        </a:spcAft>
                        <a:buClr>
                          <a:schemeClr val="dk1"/>
                        </a:buClr>
                        <a:buSzPts val="2400"/>
                        <a:buFont typeface="Noto Sans Symbols"/>
                        <a:buNone/>
                      </a:pPr>
                      <a:r>
                        <a:rPr lang="en-US" sz="2200" u="none" strike="noStrike" cap="none" dirty="0"/>
                        <a:t>B+C+D</a:t>
                      </a:r>
                      <a:endParaRPr sz="2200" b="0" i="0" u="none" strike="noStrike" cap="none" dirty="0">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8"/>
                  </a:ext>
                </a:extLst>
              </a:tr>
              <a:tr h="404412">
                <a:tc>
                  <a:txBody>
                    <a:bodyPr/>
                    <a:lstStyle/>
                    <a:p>
                      <a:pPr marL="0" marR="0" lvl="0" indent="0" algn="ctr" rtl="0">
                        <a:lnSpc>
                          <a:spcPct val="100000"/>
                        </a:lnSpc>
                        <a:spcBef>
                          <a:spcPts val="0"/>
                        </a:spcBef>
                        <a:spcAft>
                          <a:spcPts val="0"/>
                        </a:spcAft>
                        <a:buClr>
                          <a:schemeClr val="dk1"/>
                        </a:buClr>
                        <a:buSzPts val="2400"/>
                        <a:buFont typeface="Noto Sans Symbols"/>
                        <a:buNone/>
                      </a:pPr>
                      <a:r>
                        <a:rPr lang="en-US" sz="2200" u="none" strike="noStrike" cap="none" dirty="0"/>
                        <a:t>A+B+C+D</a:t>
                      </a:r>
                      <a:endParaRPr sz="2200" b="0" i="0" u="none" strike="noStrike" cap="none" dirty="0">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9"/>
                  </a:ext>
                </a:extLst>
              </a:tr>
            </a:tbl>
          </a:graphicData>
        </a:graphic>
      </p:graphicFrame>
      <p:sp>
        <p:nvSpPr>
          <p:cNvPr id="11" name="TextBox 10">
            <a:extLst>
              <a:ext uri="{FF2B5EF4-FFF2-40B4-BE49-F238E27FC236}">
                <a16:creationId xmlns:a16="http://schemas.microsoft.com/office/drawing/2014/main" id="{E69390A4-6192-15B3-4C31-267142AD33B6}"/>
              </a:ext>
            </a:extLst>
          </p:cNvPr>
          <p:cNvSpPr txBox="1"/>
          <p:nvPr/>
        </p:nvSpPr>
        <p:spPr>
          <a:xfrm>
            <a:off x="1304570" y="1681891"/>
            <a:ext cx="9031224" cy="523220"/>
          </a:xfrm>
          <a:prstGeom prst="rect">
            <a:avLst/>
          </a:prstGeom>
          <a:noFill/>
        </p:spPr>
        <p:txBody>
          <a:bodyPr wrap="square">
            <a:spAutoFit/>
          </a:bodyPr>
          <a:lstStyle/>
          <a:p>
            <a:r>
              <a:rPr lang="en-US" sz="2800" dirty="0">
                <a:solidFill>
                  <a:srgbClr val="FF0000"/>
                </a:solidFill>
              </a:rPr>
              <a:t>Example: portfolios for invasive species removal</a:t>
            </a:r>
          </a:p>
        </p:txBody>
      </p:sp>
      <p:sp>
        <p:nvSpPr>
          <p:cNvPr id="5" name="Title 1">
            <a:extLst>
              <a:ext uri="{FF2B5EF4-FFF2-40B4-BE49-F238E27FC236}">
                <a16:creationId xmlns:a16="http://schemas.microsoft.com/office/drawing/2014/main" id="{29A10003-2F86-9B19-699F-B6B0B1742952}"/>
              </a:ext>
            </a:extLst>
          </p:cNvPr>
          <p:cNvSpPr>
            <a:spLocks noGrp="1"/>
          </p:cNvSpPr>
          <p:nvPr>
            <p:ph type="title"/>
          </p:nvPr>
        </p:nvSpPr>
        <p:spPr>
          <a:xfrm>
            <a:off x="838200" y="681037"/>
            <a:ext cx="10515600" cy="1325563"/>
          </a:xfrm>
        </p:spPr>
        <p:txBody>
          <a:bodyPr/>
          <a:lstStyle/>
          <a:p>
            <a:r>
              <a:rPr lang="en-US" dirty="0"/>
              <a:t>3a. Creating </a:t>
            </a:r>
            <a:r>
              <a:rPr lang="en-US" b="1" u="sng" dirty="0"/>
              <a:t>portfolios</a:t>
            </a:r>
          </a:p>
        </p:txBody>
      </p:sp>
      <p:sp>
        <p:nvSpPr>
          <p:cNvPr id="6" name="Title 1">
            <a:extLst>
              <a:ext uri="{FF2B5EF4-FFF2-40B4-BE49-F238E27FC236}">
                <a16:creationId xmlns:a16="http://schemas.microsoft.com/office/drawing/2014/main" id="{2F72CF79-BE77-2FF5-241F-7C42C34BC5FE}"/>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2" name="Left Brace 1">
            <a:extLst>
              <a:ext uri="{FF2B5EF4-FFF2-40B4-BE49-F238E27FC236}">
                <a16:creationId xmlns:a16="http://schemas.microsoft.com/office/drawing/2014/main" id="{DE663791-1F60-2D66-1E7A-5D638441A363}"/>
              </a:ext>
            </a:extLst>
          </p:cNvPr>
          <p:cNvSpPr/>
          <p:nvPr/>
        </p:nvSpPr>
        <p:spPr>
          <a:xfrm>
            <a:off x="858364" y="2293129"/>
            <a:ext cx="255814" cy="387192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30A3DC1D-113B-C6EB-8554-78AE4F43379E}"/>
              </a:ext>
            </a:extLst>
          </p:cNvPr>
          <p:cNvSpPr txBox="1"/>
          <p:nvPr/>
        </p:nvSpPr>
        <p:spPr>
          <a:xfrm rot="16200000">
            <a:off x="-1102978" y="3752532"/>
            <a:ext cx="3424634" cy="523220"/>
          </a:xfrm>
          <a:prstGeom prst="rect">
            <a:avLst/>
          </a:prstGeom>
          <a:noFill/>
        </p:spPr>
        <p:txBody>
          <a:bodyPr wrap="square" rtlCol="0">
            <a:spAutoFit/>
          </a:bodyPr>
          <a:lstStyle/>
          <a:p>
            <a:r>
              <a:rPr lang="en-US" sz="2800" dirty="0"/>
              <a:t>Portfolio Alternatives</a:t>
            </a:r>
          </a:p>
        </p:txBody>
      </p:sp>
      <p:sp>
        <p:nvSpPr>
          <p:cNvPr id="4" name="TextBox 3">
            <a:extLst>
              <a:ext uri="{FF2B5EF4-FFF2-40B4-BE49-F238E27FC236}">
                <a16:creationId xmlns:a16="http://schemas.microsoft.com/office/drawing/2014/main" id="{A45DED13-E485-0B5D-2774-33BFA0EADE14}"/>
              </a:ext>
            </a:extLst>
          </p:cNvPr>
          <p:cNvSpPr txBox="1"/>
          <p:nvPr/>
        </p:nvSpPr>
        <p:spPr>
          <a:xfrm>
            <a:off x="1370631" y="6029405"/>
            <a:ext cx="4721326" cy="523220"/>
          </a:xfrm>
          <a:prstGeom prst="rect">
            <a:avLst/>
          </a:prstGeom>
          <a:noFill/>
          <a:ln w="57150">
            <a:noFill/>
          </a:ln>
        </p:spPr>
        <p:txBody>
          <a:bodyPr wrap="square" rtlCol="0">
            <a:spAutoFit/>
          </a:bodyPr>
          <a:lstStyle/>
          <a:p>
            <a:r>
              <a:rPr lang="en-US" sz="2800" i="1" dirty="0"/>
              <a:t>Combination of like elements</a:t>
            </a:r>
          </a:p>
        </p:txBody>
      </p:sp>
      <p:pic>
        <p:nvPicPr>
          <p:cNvPr id="7" name="Picture 6">
            <a:extLst>
              <a:ext uri="{FF2B5EF4-FFF2-40B4-BE49-F238E27FC236}">
                <a16:creationId xmlns:a16="http://schemas.microsoft.com/office/drawing/2014/main" id="{A01564A2-C718-8183-9C45-4A36BED11541}"/>
              </a:ext>
            </a:extLst>
          </p:cNvPr>
          <p:cNvPicPr>
            <a:picLocks noChangeAspect="1"/>
          </p:cNvPicPr>
          <p:nvPr/>
        </p:nvPicPr>
        <p:blipFill>
          <a:blip r:embed="rId3"/>
          <a:stretch>
            <a:fillRect/>
          </a:stretch>
        </p:blipFill>
        <p:spPr>
          <a:xfrm>
            <a:off x="6272212" y="2394232"/>
            <a:ext cx="2619375" cy="1743075"/>
          </a:xfrm>
          <a:prstGeom prst="rect">
            <a:avLst/>
          </a:prstGeom>
        </p:spPr>
      </p:pic>
      <p:pic>
        <p:nvPicPr>
          <p:cNvPr id="8" name="Picture 7">
            <a:extLst>
              <a:ext uri="{FF2B5EF4-FFF2-40B4-BE49-F238E27FC236}">
                <a16:creationId xmlns:a16="http://schemas.microsoft.com/office/drawing/2014/main" id="{16A9712C-4008-FD5A-F711-AA8E341A1514}"/>
              </a:ext>
            </a:extLst>
          </p:cNvPr>
          <p:cNvPicPr>
            <a:picLocks noChangeAspect="1"/>
          </p:cNvPicPr>
          <p:nvPr/>
        </p:nvPicPr>
        <p:blipFill>
          <a:blip r:embed="rId4"/>
          <a:stretch>
            <a:fillRect/>
          </a:stretch>
        </p:blipFill>
        <p:spPr>
          <a:xfrm>
            <a:off x="9260617" y="2394232"/>
            <a:ext cx="2590800" cy="1762125"/>
          </a:xfrm>
          <a:prstGeom prst="rect">
            <a:avLst/>
          </a:prstGeom>
        </p:spPr>
      </p:pic>
      <p:pic>
        <p:nvPicPr>
          <p:cNvPr id="10" name="Picture 9">
            <a:extLst>
              <a:ext uri="{FF2B5EF4-FFF2-40B4-BE49-F238E27FC236}">
                <a16:creationId xmlns:a16="http://schemas.microsoft.com/office/drawing/2014/main" id="{34F6D141-BF3A-3FFB-5671-74303BE8B2B9}"/>
              </a:ext>
            </a:extLst>
          </p:cNvPr>
          <p:cNvPicPr>
            <a:picLocks noChangeAspect="1"/>
          </p:cNvPicPr>
          <p:nvPr/>
        </p:nvPicPr>
        <p:blipFill>
          <a:blip r:embed="rId5"/>
          <a:stretch>
            <a:fillRect/>
          </a:stretch>
        </p:blipFill>
        <p:spPr>
          <a:xfrm>
            <a:off x="6348411" y="4329168"/>
            <a:ext cx="2466975" cy="1847850"/>
          </a:xfrm>
          <a:prstGeom prst="rect">
            <a:avLst/>
          </a:prstGeom>
        </p:spPr>
      </p:pic>
      <p:pic>
        <p:nvPicPr>
          <p:cNvPr id="12" name="Picture 11">
            <a:extLst>
              <a:ext uri="{FF2B5EF4-FFF2-40B4-BE49-F238E27FC236}">
                <a16:creationId xmlns:a16="http://schemas.microsoft.com/office/drawing/2014/main" id="{1F87BF40-BE48-B854-4F7E-0A35AA1F3816}"/>
              </a:ext>
            </a:extLst>
          </p:cNvPr>
          <p:cNvPicPr>
            <a:picLocks noChangeAspect="1"/>
          </p:cNvPicPr>
          <p:nvPr/>
        </p:nvPicPr>
        <p:blipFill>
          <a:blip r:embed="rId6"/>
          <a:stretch>
            <a:fillRect/>
          </a:stretch>
        </p:blipFill>
        <p:spPr>
          <a:xfrm>
            <a:off x="9322529" y="4329168"/>
            <a:ext cx="2466975" cy="1847850"/>
          </a:xfrm>
          <a:prstGeom prst="rect">
            <a:avLst/>
          </a:prstGeom>
        </p:spPr>
      </p:pic>
      <p:sp>
        <p:nvSpPr>
          <p:cNvPr id="13" name="TextBox 12">
            <a:extLst>
              <a:ext uri="{FF2B5EF4-FFF2-40B4-BE49-F238E27FC236}">
                <a16:creationId xmlns:a16="http://schemas.microsoft.com/office/drawing/2014/main" id="{2F3186F0-7137-CD28-EE5B-D71D477F483D}"/>
              </a:ext>
            </a:extLst>
          </p:cNvPr>
          <p:cNvSpPr txBox="1"/>
          <p:nvPr/>
        </p:nvSpPr>
        <p:spPr>
          <a:xfrm>
            <a:off x="6348411" y="2301825"/>
            <a:ext cx="983118" cy="769441"/>
          </a:xfrm>
          <a:prstGeom prst="rect">
            <a:avLst/>
          </a:prstGeom>
          <a:noFill/>
        </p:spPr>
        <p:txBody>
          <a:bodyPr wrap="square" rtlCol="0">
            <a:spAutoFit/>
          </a:bodyPr>
          <a:lstStyle/>
          <a:p>
            <a:r>
              <a:rPr lang="en-US" sz="4400" b="1" dirty="0"/>
              <a:t>A</a:t>
            </a:r>
          </a:p>
        </p:txBody>
      </p:sp>
      <p:sp>
        <p:nvSpPr>
          <p:cNvPr id="14" name="TextBox 13">
            <a:extLst>
              <a:ext uri="{FF2B5EF4-FFF2-40B4-BE49-F238E27FC236}">
                <a16:creationId xmlns:a16="http://schemas.microsoft.com/office/drawing/2014/main" id="{2F0FA32D-3BA7-6A17-F978-2527FF4B2D7E}"/>
              </a:ext>
            </a:extLst>
          </p:cNvPr>
          <p:cNvSpPr txBox="1"/>
          <p:nvPr/>
        </p:nvSpPr>
        <p:spPr>
          <a:xfrm>
            <a:off x="9352676" y="2301825"/>
            <a:ext cx="983118" cy="769441"/>
          </a:xfrm>
          <a:prstGeom prst="rect">
            <a:avLst/>
          </a:prstGeom>
          <a:noFill/>
        </p:spPr>
        <p:txBody>
          <a:bodyPr wrap="square" rtlCol="0">
            <a:spAutoFit/>
          </a:bodyPr>
          <a:lstStyle/>
          <a:p>
            <a:r>
              <a:rPr lang="en-US" sz="4400" b="1" dirty="0"/>
              <a:t>B</a:t>
            </a:r>
          </a:p>
        </p:txBody>
      </p:sp>
      <p:sp>
        <p:nvSpPr>
          <p:cNvPr id="15" name="TextBox 14">
            <a:extLst>
              <a:ext uri="{FF2B5EF4-FFF2-40B4-BE49-F238E27FC236}">
                <a16:creationId xmlns:a16="http://schemas.microsoft.com/office/drawing/2014/main" id="{1139ED19-99C7-E48E-71B7-A547E893C42C}"/>
              </a:ext>
            </a:extLst>
          </p:cNvPr>
          <p:cNvSpPr txBox="1"/>
          <p:nvPr/>
        </p:nvSpPr>
        <p:spPr>
          <a:xfrm>
            <a:off x="6413726" y="4180106"/>
            <a:ext cx="983118" cy="769441"/>
          </a:xfrm>
          <a:prstGeom prst="rect">
            <a:avLst/>
          </a:prstGeom>
          <a:noFill/>
        </p:spPr>
        <p:txBody>
          <a:bodyPr wrap="square" rtlCol="0">
            <a:spAutoFit/>
          </a:bodyPr>
          <a:lstStyle/>
          <a:p>
            <a:r>
              <a:rPr lang="en-US" sz="4400" b="1" dirty="0"/>
              <a:t>C</a:t>
            </a:r>
          </a:p>
        </p:txBody>
      </p:sp>
      <p:sp>
        <p:nvSpPr>
          <p:cNvPr id="16" name="TextBox 15">
            <a:extLst>
              <a:ext uri="{FF2B5EF4-FFF2-40B4-BE49-F238E27FC236}">
                <a16:creationId xmlns:a16="http://schemas.microsoft.com/office/drawing/2014/main" id="{CB05D856-0C73-B39A-467B-536C5D5C3DFF}"/>
              </a:ext>
            </a:extLst>
          </p:cNvPr>
          <p:cNvSpPr txBox="1"/>
          <p:nvPr/>
        </p:nvSpPr>
        <p:spPr>
          <a:xfrm>
            <a:off x="9352676" y="4195388"/>
            <a:ext cx="983118" cy="769441"/>
          </a:xfrm>
          <a:prstGeom prst="rect">
            <a:avLst/>
          </a:prstGeom>
          <a:noFill/>
        </p:spPr>
        <p:txBody>
          <a:bodyPr wrap="square" rtlCol="0">
            <a:spAutoFit/>
          </a:bodyPr>
          <a:lstStyle/>
          <a:p>
            <a:r>
              <a:rPr lang="en-US" sz="4400" b="1" dirty="0"/>
              <a:t>D</a:t>
            </a:r>
          </a:p>
        </p:txBody>
      </p:sp>
      <p:sp>
        <p:nvSpPr>
          <p:cNvPr id="17" name="TextBox 16">
            <a:extLst>
              <a:ext uri="{FF2B5EF4-FFF2-40B4-BE49-F238E27FC236}">
                <a16:creationId xmlns:a16="http://schemas.microsoft.com/office/drawing/2014/main" id="{D7DB4420-E6A8-25D6-3094-1FE4EFC6EDF2}"/>
              </a:ext>
            </a:extLst>
          </p:cNvPr>
          <p:cNvSpPr txBox="1"/>
          <p:nvPr/>
        </p:nvSpPr>
        <p:spPr>
          <a:xfrm>
            <a:off x="-1" y="6613573"/>
            <a:ext cx="8455511" cy="276999"/>
          </a:xfrm>
          <a:prstGeom prst="rect">
            <a:avLst/>
          </a:prstGeom>
          <a:noFill/>
        </p:spPr>
        <p:txBody>
          <a:bodyPr wrap="square">
            <a:spAutoFit/>
          </a:bodyPr>
          <a:lstStyle/>
          <a:p>
            <a:r>
              <a:rPr lang="en-US" sz="1200" dirty="0"/>
              <a:t>Developed by Alex McInturff, Angela Matz, Mitch Eaton, Paul Barrett, Sarah J. Converse, Brielle Thompson</a:t>
            </a:r>
          </a:p>
        </p:txBody>
      </p:sp>
      <p:sp>
        <p:nvSpPr>
          <p:cNvPr id="19" name="TextBox 18">
            <a:extLst>
              <a:ext uri="{FF2B5EF4-FFF2-40B4-BE49-F238E27FC236}">
                <a16:creationId xmlns:a16="http://schemas.microsoft.com/office/drawing/2014/main" id="{21772CAC-4AD2-83F4-7970-513AB7C91A7D}"/>
              </a:ext>
            </a:extLst>
          </p:cNvPr>
          <p:cNvSpPr txBox="1"/>
          <p:nvPr/>
        </p:nvSpPr>
        <p:spPr>
          <a:xfrm>
            <a:off x="4159874" y="2728280"/>
            <a:ext cx="1369557" cy="369332"/>
          </a:xfrm>
          <a:prstGeom prst="rect">
            <a:avLst/>
          </a:prstGeom>
          <a:noFill/>
        </p:spPr>
        <p:txBody>
          <a:bodyPr wrap="square" rtlCol="0">
            <a:spAutoFit/>
          </a:bodyPr>
          <a:lstStyle/>
          <a:p>
            <a:r>
              <a:rPr lang="en-US" b="1" dirty="0">
                <a:solidFill>
                  <a:srgbClr val="FF0000"/>
                </a:solidFill>
              </a:rPr>
              <a:t>Portfolio 1</a:t>
            </a:r>
          </a:p>
        </p:txBody>
      </p:sp>
      <p:sp>
        <p:nvSpPr>
          <p:cNvPr id="20" name="TextBox 19">
            <a:extLst>
              <a:ext uri="{FF2B5EF4-FFF2-40B4-BE49-F238E27FC236}">
                <a16:creationId xmlns:a16="http://schemas.microsoft.com/office/drawing/2014/main" id="{1EA4DA52-8CC5-B93D-1303-4E13DC5533D9}"/>
              </a:ext>
            </a:extLst>
          </p:cNvPr>
          <p:cNvSpPr txBox="1"/>
          <p:nvPr/>
        </p:nvSpPr>
        <p:spPr>
          <a:xfrm>
            <a:off x="4159874" y="3162146"/>
            <a:ext cx="1369557" cy="369332"/>
          </a:xfrm>
          <a:prstGeom prst="rect">
            <a:avLst/>
          </a:prstGeom>
          <a:noFill/>
        </p:spPr>
        <p:txBody>
          <a:bodyPr wrap="square" rtlCol="0">
            <a:spAutoFit/>
          </a:bodyPr>
          <a:lstStyle/>
          <a:p>
            <a:r>
              <a:rPr lang="en-US" b="1" dirty="0">
                <a:solidFill>
                  <a:srgbClr val="FF0000"/>
                </a:solidFill>
              </a:rPr>
              <a:t>Portfolio 2</a:t>
            </a:r>
          </a:p>
        </p:txBody>
      </p:sp>
      <p:sp>
        <p:nvSpPr>
          <p:cNvPr id="21" name="TextBox 20">
            <a:extLst>
              <a:ext uri="{FF2B5EF4-FFF2-40B4-BE49-F238E27FC236}">
                <a16:creationId xmlns:a16="http://schemas.microsoft.com/office/drawing/2014/main" id="{26CE0AC2-67EE-E453-5557-94B78BD94956}"/>
              </a:ext>
            </a:extLst>
          </p:cNvPr>
          <p:cNvSpPr txBox="1"/>
          <p:nvPr/>
        </p:nvSpPr>
        <p:spPr>
          <a:xfrm>
            <a:off x="4159874" y="3583358"/>
            <a:ext cx="1369557" cy="369332"/>
          </a:xfrm>
          <a:prstGeom prst="rect">
            <a:avLst/>
          </a:prstGeom>
          <a:noFill/>
        </p:spPr>
        <p:txBody>
          <a:bodyPr wrap="square" rtlCol="0">
            <a:spAutoFit/>
          </a:bodyPr>
          <a:lstStyle/>
          <a:p>
            <a:r>
              <a:rPr lang="en-US" b="1" dirty="0">
                <a:solidFill>
                  <a:srgbClr val="FF0000"/>
                </a:solidFill>
              </a:rPr>
              <a:t>Portfolio 3</a:t>
            </a:r>
          </a:p>
        </p:txBody>
      </p:sp>
      <p:sp>
        <p:nvSpPr>
          <p:cNvPr id="22" name="TextBox 21">
            <a:extLst>
              <a:ext uri="{FF2B5EF4-FFF2-40B4-BE49-F238E27FC236}">
                <a16:creationId xmlns:a16="http://schemas.microsoft.com/office/drawing/2014/main" id="{EFD4F610-9887-132D-E1BE-01C812C27AB6}"/>
              </a:ext>
            </a:extLst>
          </p:cNvPr>
          <p:cNvSpPr txBox="1"/>
          <p:nvPr/>
        </p:nvSpPr>
        <p:spPr>
          <a:xfrm>
            <a:off x="4159873" y="4005566"/>
            <a:ext cx="1369557" cy="369332"/>
          </a:xfrm>
          <a:prstGeom prst="rect">
            <a:avLst/>
          </a:prstGeom>
          <a:noFill/>
        </p:spPr>
        <p:txBody>
          <a:bodyPr wrap="square" rtlCol="0">
            <a:spAutoFit/>
          </a:bodyPr>
          <a:lstStyle/>
          <a:p>
            <a:r>
              <a:rPr lang="en-US" b="1" dirty="0">
                <a:solidFill>
                  <a:srgbClr val="FF0000"/>
                </a:solidFill>
              </a:rPr>
              <a:t>Portfolio 4</a:t>
            </a:r>
          </a:p>
        </p:txBody>
      </p:sp>
      <p:sp>
        <p:nvSpPr>
          <p:cNvPr id="23" name="TextBox 22">
            <a:extLst>
              <a:ext uri="{FF2B5EF4-FFF2-40B4-BE49-F238E27FC236}">
                <a16:creationId xmlns:a16="http://schemas.microsoft.com/office/drawing/2014/main" id="{D9267F5B-BA4E-77F6-07A9-1FD63FB5C7DD}"/>
              </a:ext>
            </a:extLst>
          </p:cNvPr>
          <p:cNvSpPr txBox="1"/>
          <p:nvPr/>
        </p:nvSpPr>
        <p:spPr>
          <a:xfrm>
            <a:off x="4159873" y="4437399"/>
            <a:ext cx="1369557" cy="369332"/>
          </a:xfrm>
          <a:prstGeom prst="rect">
            <a:avLst/>
          </a:prstGeom>
          <a:noFill/>
        </p:spPr>
        <p:txBody>
          <a:bodyPr wrap="square" rtlCol="0">
            <a:spAutoFit/>
          </a:bodyPr>
          <a:lstStyle/>
          <a:p>
            <a:r>
              <a:rPr lang="en-US" b="1" dirty="0">
                <a:solidFill>
                  <a:srgbClr val="FF0000"/>
                </a:solidFill>
              </a:rPr>
              <a:t>Portfolio 5</a:t>
            </a:r>
          </a:p>
        </p:txBody>
      </p:sp>
      <p:sp>
        <p:nvSpPr>
          <p:cNvPr id="24" name="TextBox 23">
            <a:extLst>
              <a:ext uri="{FF2B5EF4-FFF2-40B4-BE49-F238E27FC236}">
                <a16:creationId xmlns:a16="http://schemas.microsoft.com/office/drawing/2014/main" id="{A45658EA-22CB-C3E5-A1F9-039ED5CCB0CA}"/>
              </a:ext>
            </a:extLst>
          </p:cNvPr>
          <p:cNvSpPr txBox="1"/>
          <p:nvPr/>
        </p:nvSpPr>
        <p:spPr>
          <a:xfrm>
            <a:off x="4055634" y="5290432"/>
            <a:ext cx="1473796" cy="369332"/>
          </a:xfrm>
          <a:prstGeom prst="rect">
            <a:avLst/>
          </a:prstGeom>
          <a:noFill/>
        </p:spPr>
        <p:txBody>
          <a:bodyPr wrap="square" rtlCol="0">
            <a:spAutoFit/>
          </a:bodyPr>
          <a:lstStyle/>
          <a:p>
            <a:r>
              <a:rPr lang="en-US" b="1" dirty="0">
                <a:solidFill>
                  <a:srgbClr val="FF0000"/>
                </a:solidFill>
              </a:rPr>
              <a:t>Portfolio N-1</a:t>
            </a:r>
          </a:p>
        </p:txBody>
      </p:sp>
      <p:sp>
        <p:nvSpPr>
          <p:cNvPr id="25" name="TextBox 24">
            <a:extLst>
              <a:ext uri="{FF2B5EF4-FFF2-40B4-BE49-F238E27FC236}">
                <a16:creationId xmlns:a16="http://schemas.microsoft.com/office/drawing/2014/main" id="{0B918FEE-20DE-9C0E-496C-361BC1205308}"/>
              </a:ext>
            </a:extLst>
          </p:cNvPr>
          <p:cNvSpPr txBox="1"/>
          <p:nvPr/>
        </p:nvSpPr>
        <p:spPr>
          <a:xfrm>
            <a:off x="4110564" y="5720712"/>
            <a:ext cx="1473796" cy="369332"/>
          </a:xfrm>
          <a:prstGeom prst="rect">
            <a:avLst/>
          </a:prstGeom>
          <a:noFill/>
        </p:spPr>
        <p:txBody>
          <a:bodyPr wrap="square" rtlCol="0">
            <a:spAutoFit/>
          </a:bodyPr>
          <a:lstStyle/>
          <a:p>
            <a:r>
              <a:rPr lang="en-US" b="1" dirty="0">
                <a:solidFill>
                  <a:srgbClr val="FF0000"/>
                </a:solidFill>
              </a:rPr>
              <a:t>Portfolio N</a:t>
            </a:r>
          </a:p>
        </p:txBody>
      </p:sp>
      <p:sp>
        <p:nvSpPr>
          <p:cNvPr id="26" name="Rectangle 25">
            <a:extLst>
              <a:ext uri="{FF2B5EF4-FFF2-40B4-BE49-F238E27FC236}">
                <a16:creationId xmlns:a16="http://schemas.microsoft.com/office/drawing/2014/main" id="{35573CEC-CF7C-3A0D-5A69-03D240DDA62A}"/>
              </a:ext>
            </a:extLst>
          </p:cNvPr>
          <p:cNvSpPr/>
          <p:nvPr/>
        </p:nvSpPr>
        <p:spPr>
          <a:xfrm>
            <a:off x="3065926" y="4480431"/>
            <a:ext cx="255814" cy="30707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64BDDF1-7789-1E28-6E2E-BDD19B3896F4}"/>
              </a:ext>
            </a:extLst>
          </p:cNvPr>
          <p:cNvSpPr txBox="1"/>
          <p:nvPr/>
        </p:nvSpPr>
        <p:spPr>
          <a:xfrm>
            <a:off x="1190377" y="4368734"/>
            <a:ext cx="1369557" cy="523220"/>
          </a:xfrm>
          <a:prstGeom prst="rect">
            <a:avLst/>
          </a:prstGeom>
          <a:noFill/>
        </p:spPr>
        <p:txBody>
          <a:bodyPr wrap="square" rtlCol="0">
            <a:spAutoFit/>
          </a:bodyPr>
          <a:lstStyle/>
          <a:p>
            <a:r>
              <a:rPr lang="en-US" sz="1400" b="1" dirty="0">
                <a:solidFill>
                  <a:schemeClr val="accent2"/>
                </a:solidFill>
              </a:rPr>
              <a:t>Action 1 in Portfolio 5</a:t>
            </a:r>
          </a:p>
        </p:txBody>
      </p:sp>
      <p:sp>
        <p:nvSpPr>
          <p:cNvPr id="29" name="Rectangle 28">
            <a:extLst>
              <a:ext uri="{FF2B5EF4-FFF2-40B4-BE49-F238E27FC236}">
                <a16:creationId xmlns:a16="http://schemas.microsoft.com/office/drawing/2014/main" id="{CF6F44EC-4689-1AE1-00CC-81F58AB86C11}"/>
              </a:ext>
            </a:extLst>
          </p:cNvPr>
          <p:cNvSpPr/>
          <p:nvPr/>
        </p:nvSpPr>
        <p:spPr>
          <a:xfrm>
            <a:off x="3524823" y="4471936"/>
            <a:ext cx="255814" cy="3070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7AF2831-3FC7-CFAA-8EEB-7F35B0682935}"/>
              </a:ext>
            </a:extLst>
          </p:cNvPr>
          <p:cNvSpPr txBox="1"/>
          <p:nvPr/>
        </p:nvSpPr>
        <p:spPr>
          <a:xfrm>
            <a:off x="2112015" y="4360455"/>
            <a:ext cx="1050129" cy="523220"/>
          </a:xfrm>
          <a:prstGeom prst="rect">
            <a:avLst/>
          </a:prstGeom>
          <a:noFill/>
        </p:spPr>
        <p:txBody>
          <a:bodyPr wrap="square" rtlCol="0">
            <a:spAutoFit/>
          </a:bodyPr>
          <a:lstStyle/>
          <a:p>
            <a:r>
              <a:rPr lang="en-US" sz="1400" b="1" dirty="0">
                <a:solidFill>
                  <a:srgbClr val="00B0F0"/>
                </a:solidFill>
              </a:rPr>
              <a:t>Action 2 in Portfolio 5</a:t>
            </a:r>
          </a:p>
        </p:txBody>
      </p:sp>
    </p:spTree>
    <p:extLst>
      <p:ext uri="{BB962C8B-B14F-4D97-AF65-F5344CB8AC3E}">
        <p14:creationId xmlns:p14="http://schemas.microsoft.com/office/powerpoint/2010/main" val="372271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animBg="1"/>
      <p:bldP spid="28" grpId="0"/>
      <p:bldP spid="29" grpId="0" animBg="1"/>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2F649-358E-0099-A9F2-5118631836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43486-48EE-AC03-BC6A-178FE6105223}"/>
              </a:ext>
            </a:extLst>
          </p:cNvPr>
          <p:cNvSpPr>
            <a:spLocks noGrp="1"/>
          </p:cNvSpPr>
          <p:nvPr>
            <p:ph idx="1"/>
          </p:nvPr>
        </p:nvSpPr>
        <p:spPr>
          <a:xfrm>
            <a:off x="1279989" y="1825625"/>
            <a:ext cx="9265920" cy="4351338"/>
          </a:xfrm>
        </p:spPr>
        <p:txBody>
          <a:bodyPr vert="horz" lIns="91440" tIns="45720" rIns="91440" bIns="45720" rtlCol="0" anchor="t">
            <a:normAutofit/>
          </a:bodyPr>
          <a:lstStyle/>
          <a:p>
            <a:r>
              <a:rPr lang="en-US" dirty="0"/>
              <a:t>Strategy: alternative </a:t>
            </a:r>
            <a:r>
              <a:rPr lang="en-US" b="1" dirty="0"/>
              <a:t>c</a:t>
            </a:r>
            <a:r>
              <a:rPr lang="en-US" dirty="0"/>
              <a:t>ombining multiple </a:t>
            </a:r>
            <a:r>
              <a:rPr lang="en-US" b="1" dirty="0"/>
              <a:t>unlike </a:t>
            </a:r>
            <a:r>
              <a:rPr lang="en-US" dirty="0"/>
              <a:t>elements:</a:t>
            </a:r>
            <a:endParaRPr lang="en-US" dirty="0">
              <a:ea typeface="Calibri"/>
              <a:cs typeface="Calibri"/>
            </a:endParaRPr>
          </a:p>
          <a:p>
            <a:r>
              <a:rPr lang="en-US" sz="3200" dirty="0"/>
              <a:t>Strategy table: </a:t>
            </a:r>
          </a:p>
          <a:p>
            <a:pPr marL="914400" lvl="1" indent="-457200">
              <a:buAutoNum type="arabicParenR"/>
            </a:pPr>
            <a:r>
              <a:rPr lang="en-US" sz="2800" dirty="0"/>
              <a:t>Group actions into themes (columns)</a:t>
            </a:r>
          </a:p>
          <a:p>
            <a:pPr marL="914400" lvl="1" indent="-457200">
              <a:buAutoNum type="arabicParenR"/>
            </a:pPr>
            <a:r>
              <a:rPr lang="en-US" sz="2800" dirty="0"/>
              <a:t>Create distinct strategies that represent different approaches or emphasize different objectives</a:t>
            </a:r>
          </a:p>
          <a:p>
            <a:pPr marL="914400" lvl="1" indent="-457200">
              <a:buAutoNum type="arabicParenR"/>
            </a:pPr>
            <a:r>
              <a:rPr lang="en-US" sz="2800" dirty="0"/>
              <a:t>Select the actions in each theme that fit each strategy</a:t>
            </a:r>
          </a:p>
          <a:p>
            <a:pPr marL="914400" lvl="1" indent="-457200">
              <a:buAutoNum type="arabicParenR"/>
            </a:pPr>
            <a:r>
              <a:rPr lang="en-US" sz="2800" dirty="0"/>
              <a:t>Combine selected elements into a strategy</a:t>
            </a:r>
          </a:p>
          <a:p>
            <a:pPr marL="914400" lvl="1" indent="-457200">
              <a:buAutoNum type="arabicParenR"/>
            </a:pPr>
            <a:r>
              <a:rPr lang="en-US" sz="2800" dirty="0"/>
              <a:t>Repeat steps 2-4 to create all strategies</a:t>
            </a:r>
          </a:p>
        </p:txBody>
      </p:sp>
      <p:sp>
        <p:nvSpPr>
          <p:cNvPr id="6" name="Title 1">
            <a:extLst>
              <a:ext uri="{FF2B5EF4-FFF2-40B4-BE49-F238E27FC236}">
                <a16:creationId xmlns:a16="http://schemas.microsoft.com/office/drawing/2014/main" id="{DBC8304F-338A-207A-9ACE-A65895350421}"/>
              </a:ext>
            </a:extLst>
          </p:cNvPr>
          <p:cNvSpPr>
            <a:spLocks noGrp="1"/>
          </p:cNvSpPr>
          <p:nvPr>
            <p:ph type="title"/>
          </p:nvPr>
        </p:nvSpPr>
        <p:spPr>
          <a:xfrm>
            <a:off x="838200" y="681037"/>
            <a:ext cx="10515600" cy="1325563"/>
          </a:xfrm>
        </p:spPr>
        <p:txBody>
          <a:bodyPr/>
          <a:lstStyle/>
          <a:p>
            <a:r>
              <a:rPr lang="en-US" dirty="0"/>
              <a:t>3b. Creating </a:t>
            </a:r>
            <a:r>
              <a:rPr lang="en-US" b="1" u="sng" dirty="0"/>
              <a:t>strategies</a:t>
            </a:r>
          </a:p>
        </p:txBody>
      </p:sp>
      <p:sp>
        <p:nvSpPr>
          <p:cNvPr id="7" name="Title 1">
            <a:extLst>
              <a:ext uri="{FF2B5EF4-FFF2-40B4-BE49-F238E27FC236}">
                <a16:creationId xmlns:a16="http://schemas.microsoft.com/office/drawing/2014/main" id="{48298DFD-9F63-3203-939B-F2E5F00642A1}"/>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2" name="TextBox 1">
            <a:extLst>
              <a:ext uri="{FF2B5EF4-FFF2-40B4-BE49-F238E27FC236}">
                <a16:creationId xmlns:a16="http://schemas.microsoft.com/office/drawing/2014/main" id="{040417C6-E5FC-7F37-6B0D-236D10AF8286}"/>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629426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30367-B82E-B4E6-D529-A4DE54478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964E4-BB97-3C01-36DF-EA6E07E4214D}"/>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7AC29FB1-A610-FFB6-B0EB-2B9AD5D8282B}"/>
              </a:ext>
            </a:extLst>
          </p:cNvPr>
          <p:cNvSpPr>
            <a:spLocks noGrp="1"/>
          </p:cNvSpPr>
          <p:nvPr>
            <p:ph idx="1"/>
          </p:nvPr>
        </p:nvSpPr>
        <p:spPr>
          <a:xfrm>
            <a:off x="838200" y="1469009"/>
            <a:ext cx="9265920" cy="414655"/>
          </a:xfrm>
        </p:spPr>
        <p:txBody>
          <a:bodyPr>
            <a:normAutofit fontScale="92500" lnSpcReduction="10000"/>
          </a:bodyPr>
          <a:lstStyle/>
          <a:p>
            <a:r>
              <a:rPr lang="en-US" dirty="0"/>
              <a:t>Strategy table: Chipotle menu</a:t>
            </a:r>
          </a:p>
          <a:p>
            <a:endParaRPr lang="en-US" dirty="0"/>
          </a:p>
        </p:txBody>
      </p:sp>
      <p:graphicFrame>
        <p:nvGraphicFramePr>
          <p:cNvPr id="5" name="Google Shape;453;p38">
            <a:extLst>
              <a:ext uri="{FF2B5EF4-FFF2-40B4-BE49-F238E27FC236}">
                <a16:creationId xmlns:a16="http://schemas.microsoft.com/office/drawing/2014/main" id="{8AE30CA8-1068-43A6-8B88-A220B9B9484E}"/>
              </a:ext>
            </a:extLst>
          </p:cNvPr>
          <p:cNvGraphicFramePr/>
          <p:nvPr/>
        </p:nvGraphicFramePr>
        <p:xfrm>
          <a:off x="1824240" y="1835357"/>
          <a:ext cx="7543775" cy="4528657"/>
        </p:xfrm>
        <a:graphic>
          <a:graphicData uri="http://schemas.openxmlformats.org/drawingml/2006/table">
            <a:tbl>
              <a:tblPr>
                <a:noFill/>
              </a:tblPr>
              <a:tblGrid>
                <a:gridCol w="1864750">
                  <a:extLst>
                    <a:ext uri="{9D8B030D-6E8A-4147-A177-3AD203B41FA5}">
                      <a16:colId xmlns:a16="http://schemas.microsoft.com/office/drawing/2014/main" val="20000"/>
                    </a:ext>
                  </a:extLst>
                </a:gridCol>
                <a:gridCol w="1866525">
                  <a:extLst>
                    <a:ext uri="{9D8B030D-6E8A-4147-A177-3AD203B41FA5}">
                      <a16:colId xmlns:a16="http://schemas.microsoft.com/office/drawing/2014/main" val="20001"/>
                    </a:ext>
                  </a:extLst>
                </a:gridCol>
                <a:gridCol w="1861225">
                  <a:extLst>
                    <a:ext uri="{9D8B030D-6E8A-4147-A177-3AD203B41FA5}">
                      <a16:colId xmlns:a16="http://schemas.microsoft.com/office/drawing/2014/main" val="20002"/>
                    </a:ext>
                  </a:extLst>
                </a:gridCol>
                <a:gridCol w="1951275">
                  <a:extLst>
                    <a:ext uri="{9D8B030D-6E8A-4147-A177-3AD203B41FA5}">
                      <a16:colId xmlns:a16="http://schemas.microsoft.com/office/drawing/2014/main" val="20003"/>
                    </a:ext>
                  </a:extLst>
                </a:gridCol>
              </a:tblGrid>
              <a:tr h="778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 of ingredients:</a:t>
                      </a:r>
                      <a:endParaRPr sz="1400" u="none" strike="noStrike" cap="none" dirty="0">
                        <a:solidFill>
                          <a:schemeClr val="dk1"/>
                        </a:solidFil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Rice, Beans, and Veggies</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Top It Off</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593450">
                <a:tc>
                  <a:txBody>
                    <a:bodyPr/>
                    <a:lstStyle/>
                    <a:p>
                      <a:pPr marL="0" marR="0" lvl="0" indent="0" algn="l" rtl="0">
                        <a:lnSpc>
                          <a:spcPct val="100000"/>
                        </a:lnSpc>
                        <a:spcBef>
                          <a:spcPts val="0"/>
                        </a:spcBef>
                        <a:spcAft>
                          <a:spcPts val="0"/>
                        </a:spcAft>
                        <a:buClr>
                          <a:schemeClr val="dk1"/>
                        </a:buClr>
                        <a:buSzPts val="1800"/>
                        <a:buFont typeface="Noto Sans Symbols"/>
                        <a:buNone/>
                      </a:pPr>
                      <a:endParaRPr sz="14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Steak</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Carnitas</a:t>
                      </a:r>
                      <a:endParaRPr sz="1600" b="0" i="0" u="none" strike="noStrike" cap="none">
                        <a:solidFill>
                          <a:schemeClr val="dk1"/>
                        </a:solidFill>
                        <a:latin typeface="Arial"/>
                        <a:ea typeface="Arial"/>
                        <a:cs typeface="Arial"/>
                        <a:sym typeface="Aria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Chicken</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Barbacoa</a:t>
                      </a:r>
                      <a:endParaRPr sz="16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Brown rice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White rice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Black beans</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Pinto beans</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Fajita veggies</a:t>
                      </a:r>
                      <a:endParaRPr sz="1600" b="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(Mild)</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(Hot)</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Sour cream</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Tomatillo</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Chili-Corn salsa</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Lettuce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Guacamole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Cheese</a:t>
                      </a:r>
                      <a:endParaRPr sz="1600" b="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6" name="Graphic 5" descr="Taco with solid fill">
            <a:extLst>
              <a:ext uri="{FF2B5EF4-FFF2-40B4-BE49-F238E27FC236}">
                <a16:creationId xmlns:a16="http://schemas.microsoft.com/office/drawing/2014/main" id="{706D8183-A9EE-7902-6A9D-5729D0B093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4" name="TextBox 3">
            <a:extLst>
              <a:ext uri="{FF2B5EF4-FFF2-40B4-BE49-F238E27FC236}">
                <a16:creationId xmlns:a16="http://schemas.microsoft.com/office/drawing/2014/main" id="{436026B0-8AD3-1685-7C74-C0A89BDE7CDC}"/>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97232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6B26-D3C0-B0D0-4773-2194BD2E0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88F499-0373-B5FF-7B62-888A33121FBF}"/>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0BBE0C01-398F-E1A7-ADB2-99E445A375D7}"/>
              </a:ext>
            </a:extLst>
          </p:cNvPr>
          <p:cNvSpPr>
            <a:spLocks noGrp="1"/>
          </p:cNvSpPr>
          <p:nvPr>
            <p:ph idx="1"/>
          </p:nvPr>
        </p:nvSpPr>
        <p:spPr>
          <a:xfrm>
            <a:off x="838200" y="1469009"/>
            <a:ext cx="9265920" cy="414655"/>
          </a:xfrm>
        </p:spPr>
        <p:txBody>
          <a:bodyPr>
            <a:normAutofit fontScale="92500" lnSpcReduction="10000"/>
          </a:bodyPr>
          <a:lstStyle/>
          <a:p>
            <a:r>
              <a:rPr lang="en-US" dirty="0"/>
              <a:t>Strategy table: Chipotle menu</a:t>
            </a:r>
          </a:p>
          <a:p>
            <a:endParaRPr lang="en-US" dirty="0"/>
          </a:p>
        </p:txBody>
      </p:sp>
      <p:graphicFrame>
        <p:nvGraphicFramePr>
          <p:cNvPr id="5" name="Google Shape;453;p38">
            <a:extLst>
              <a:ext uri="{FF2B5EF4-FFF2-40B4-BE49-F238E27FC236}">
                <a16:creationId xmlns:a16="http://schemas.microsoft.com/office/drawing/2014/main" id="{45CB6D58-B372-23A8-F72C-CF1F0499B48C}"/>
              </a:ext>
            </a:extLst>
          </p:cNvPr>
          <p:cNvGraphicFramePr/>
          <p:nvPr/>
        </p:nvGraphicFramePr>
        <p:xfrm>
          <a:off x="1824240" y="1835357"/>
          <a:ext cx="7543775" cy="4528657"/>
        </p:xfrm>
        <a:graphic>
          <a:graphicData uri="http://schemas.openxmlformats.org/drawingml/2006/table">
            <a:tbl>
              <a:tblPr>
                <a:noFill/>
              </a:tblPr>
              <a:tblGrid>
                <a:gridCol w="1864750">
                  <a:extLst>
                    <a:ext uri="{9D8B030D-6E8A-4147-A177-3AD203B41FA5}">
                      <a16:colId xmlns:a16="http://schemas.microsoft.com/office/drawing/2014/main" val="20000"/>
                    </a:ext>
                  </a:extLst>
                </a:gridCol>
                <a:gridCol w="1866525">
                  <a:extLst>
                    <a:ext uri="{9D8B030D-6E8A-4147-A177-3AD203B41FA5}">
                      <a16:colId xmlns:a16="http://schemas.microsoft.com/office/drawing/2014/main" val="20001"/>
                    </a:ext>
                  </a:extLst>
                </a:gridCol>
                <a:gridCol w="1861225">
                  <a:extLst>
                    <a:ext uri="{9D8B030D-6E8A-4147-A177-3AD203B41FA5}">
                      <a16:colId xmlns:a16="http://schemas.microsoft.com/office/drawing/2014/main" val="20002"/>
                    </a:ext>
                  </a:extLst>
                </a:gridCol>
                <a:gridCol w="1951275">
                  <a:extLst>
                    <a:ext uri="{9D8B030D-6E8A-4147-A177-3AD203B41FA5}">
                      <a16:colId xmlns:a16="http://schemas.microsoft.com/office/drawing/2014/main" val="20003"/>
                    </a:ext>
                  </a:extLst>
                </a:gridCol>
              </a:tblGrid>
              <a:tr h="778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 of ingredients:</a:t>
                      </a:r>
                      <a:endParaRPr sz="1400" u="none" strike="noStrike" cap="none" dirty="0">
                        <a:solidFill>
                          <a:schemeClr val="dk1"/>
                        </a:solidFil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Rice, Beans, and Veggies</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Top It Off</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59345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400" b="0" i="0" u="none" strike="noStrike" cap="none" dirty="0">
                          <a:solidFill>
                            <a:schemeClr val="dk1"/>
                          </a:solidFill>
                          <a:latin typeface="Arial"/>
                          <a:ea typeface="Arial"/>
                          <a:cs typeface="Arial"/>
                          <a:sym typeface="Arial"/>
                        </a:rPr>
                        <a:t>Strategies (aka burritos):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r>
                        <a:rPr lang="en-US" sz="1400" b="1" i="0" u="sng" strike="noStrike" cap="none" dirty="0">
                          <a:solidFill>
                            <a:schemeClr val="dk1"/>
                          </a:solidFill>
                          <a:latin typeface="Arial"/>
                          <a:ea typeface="Arial"/>
                          <a:cs typeface="Arial"/>
                          <a:sym typeface="Arial"/>
                        </a:rPr>
                        <a:t>“Brielle’s favorite”</a:t>
                      </a:r>
                      <a:endParaRPr sz="1400" u="none" strike="noStrike" cap="none" dirty="0"/>
                    </a:p>
                    <a:p>
                      <a:pPr marL="0" marR="0" lvl="0" indent="0" algn="l" rtl="0">
                        <a:lnSpc>
                          <a:spcPct val="100000"/>
                        </a:lnSpc>
                        <a:spcBef>
                          <a:spcPts val="0"/>
                        </a:spcBef>
                        <a:spcAft>
                          <a:spcPts val="0"/>
                        </a:spcAft>
                        <a:buClr>
                          <a:schemeClr val="dk1"/>
                        </a:buClr>
                        <a:buSzPts val="1800"/>
                        <a:buFont typeface="Noto Sans Symbols"/>
                        <a:buNone/>
                      </a:pPr>
                      <a:endParaRPr sz="14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Steak</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Carnitas</a:t>
                      </a:r>
                      <a:endParaRPr sz="1600" b="0" i="0" u="none" strike="noStrike" cap="none" dirty="0">
                        <a:solidFill>
                          <a:schemeClr val="dk1"/>
                        </a:solidFill>
                        <a:latin typeface="Arial"/>
                        <a:ea typeface="Arial"/>
                        <a:cs typeface="Arial"/>
                        <a:sym typeface="Aria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Chicken</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Barbacoa</a:t>
                      </a:r>
                      <a:endParaRPr sz="16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1" i="0" u="sng" strike="noStrike" cap="none">
                          <a:solidFill>
                            <a:schemeClr val="dk1"/>
                          </a:solidFill>
                          <a:latin typeface="Arial"/>
                          <a:ea typeface="Arial"/>
                          <a:cs typeface="Arial"/>
                          <a:sym typeface="Arial"/>
                        </a:rPr>
                        <a:t>Brown rice</a:t>
                      </a:r>
                      <a:endParaRPr sz="1200" b="1" u="sng"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White rice</a:t>
                      </a:r>
                      <a:endParaRPr sz="120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a:solidFill>
                            <a:schemeClr val="dk1"/>
                          </a:solidFill>
                          <a:latin typeface="Arial"/>
                          <a:ea typeface="Arial"/>
                          <a:cs typeface="Arial"/>
                          <a:sym typeface="Arial"/>
                        </a:rPr>
                        <a:t>Black beans</a:t>
                      </a:r>
                      <a:endParaRPr sz="1200" b="1" u="sng"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Pinto beans</a:t>
                      </a:r>
                      <a:endParaRPr sz="120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a:solidFill>
                            <a:schemeClr val="dk1"/>
                          </a:solidFill>
                          <a:latin typeface="Arial"/>
                          <a:ea typeface="Arial"/>
                          <a:cs typeface="Arial"/>
                          <a:sym typeface="Arial"/>
                        </a:rPr>
                        <a:t>Fajita veggies</a:t>
                      </a:r>
                      <a:endParaRPr sz="1200" b="1" u="sng"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Salsa (Mild)</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(Hot)</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Sour cream</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Tomatillo</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Chili-Corn salsa</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Lettuce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Guacamole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Cheese</a:t>
                      </a:r>
                      <a:endParaRPr sz="1200" b="1" u="sng"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4" name="Graphic 3" descr="Taco with solid fill">
            <a:extLst>
              <a:ext uri="{FF2B5EF4-FFF2-40B4-BE49-F238E27FC236}">
                <a16:creationId xmlns:a16="http://schemas.microsoft.com/office/drawing/2014/main" id="{CB2D8EBF-1118-54B7-5BC8-FDE38A6157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6" name="TextBox 5">
            <a:extLst>
              <a:ext uri="{FF2B5EF4-FFF2-40B4-BE49-F238E27FC236}">
                <a16:creationId xmlns:a16="http://schemas.microsoft.com/office/drawing/2014/main" id="{B9A03EEA-AC9B-E4F1-81BD-E81A250F0AA9}"/>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705319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B144-4F84-4904-5069-E111693C7CAA}"/>
              </a:ext>
            </a:extLst>
          </p:cNvPr>
          <p:cNvSpPr>
            <a:spLocks noGrp="1"/>
          </p:cNvSpPr>
          <p:nvPr>
            <p:ph type="title"/>
          </p:nvPr>
        </p:nvSpPr>
        <p:spPr>
          <a:xfrm>
            <a:off x="623047" y="182245"/>
            <a:ext cx="10515600" cy="1173219"/>
          </a:xfrm>
          <a:prstGeom prst="leftArrow">
            <a:avLst/>
          </a:prstGeom>
          <a:solidFill>
            <a:schemeClr val="accent6">
              <a:lumMod val="50000"/>
            </a:schemeClr>
          </a:solidFill>
          <a:ln w="38100">
            <a:solidFill>
              <a:schemeClr val="tx1"/>
            </a:solidFill>
          </a:ln>
        </p:spPr>
        <p:txBody>
          <a:bodyPr>
            <a:normAutofit fontScale="90000"/>
          </a:bodyPr>
          <a:lstStyle/>
          <a:p>
            <a:pPr algn="ctr"/>
            <a:r>
              <a:rPr lang="en-US" b="1" u="sng" dirty="0">
                <a:solidFill>
                  <a:schemeClr val="bg1"/>
                </a:solidFill>
              </a:rPr>
              <a:t>Review of last week</a:t>
            </a:r>
          </a:p>
        </p:txBody>
      </p:sp>
      <p:sp>
        <p:nvSpPr>
          <p:cNvPr id="3" name="Content Placeholder 2">
            <a:extLst>
              <a:ext uri="{FF2B5EF4-FFF2-40B4-BE49-F238E27FC236}">
                <a16:creationId xmlns:a16="http://schemas.microsoft.com/office/drawing/2014/main" id="{835A3ACB-323F-C124-5084-39A44120C243}"/>
              </a:ext>
            </a:extLst>
          </p:cNvPr>
          <p:cNvSpPr>
            <a:spLocks noGrp="1"/>
          </p:cNvSpPr>
          <p:nvPr>
            <p:ph idx="1"/>
          </p:nvPr>
        </p:nvSpPr>
        <p:spPr>
          <a:xfrm>
            <a:off x="935131" y="1452283"/>
            <a:ext cx="6917397" cy="4776395"/>
          </a:xfrm>
        </p:spPr>
        <p:txBody>
          <a:bodyPr>
            <a:normAutofit lnSpcReduction="10000"/>
          </a:bodyPr>
          <a:lstStyle/>
          <a:p>
            <a:r>
              <a:rPr lang="en-US" dirty="0"/>
              <a:t>Discussed the Objectives step of SDM</a:t>
            </a:r>
          </a:p>
          <a:p>
            <a:r>
              <a:rPr lang="en-US" dirty="0"/>
              <a:t>Process for identifying objectives</a:t>
            </a:r>
          </a:p>
          <a:p>
            <a:pPr marL="914400" lvl="1" indent="-457200">
              <a:buAutoNum type="arabicPeriod"/>
            </a:pPr>
            <a:r>
              <a:rPr lang="en-US" dirty="0"/>
              <a:t>Articulate goals &amp; concerns</a:t>
            </a:r>
          </a:p>
          <a:p>
            <a:pPr marL="914400" lvl="1" indent="-457200">
              <a:buAutoNum type="arabicPeriod"/>
            </a:pPr>
            <a:r>
              <a:rPr lang="en-US" dirty="0">
                <a:solidFill>
                  <a:schemeClr val="dk1"/>
                </a:solidFill>
              </a:rPr>
              <a:t>Convert goals &amp; concerns to objectives</a:t>
            </a:r>
            <a:endParaRPr lang="en-US" dirty="0"/>
          </a:p>
          <a:p>
            <a:pPr marL="914400" lvl="1" indent="-457200">
              <a:buAutoNum type="arabicPeriod"/>
            </a:pPr>
            <a:r>
              <a:rPr lang="en-US" dirty="0">
                <a:solidFill>
                  <a:schemeClr val="dk1"/>
                </a:solidFill>
              </a:rPr>
              <a:t>Structure objectives</a:t>
            </a:r>
          </a:p>
          <a:p>
            <a:pPr marL="914400" lvl="2" indent="0">
              <a:buNone/>
            </a:pPr>
            <a:r>
              <a:rPr lang="en-US" sz="2200" dirty="0">
                <a:solidFill>
                  <a:schemeClr val="dk1"/>
                </a:solidFill>
                <a:ea typeface="Arial"/>
                <a:cs typeface="Arial"/>
                <a:sym typeface="Arial"/>
              </a:rPr>
              <a:t>3a. Classify and distinguish types of objectives</a:t>
            </a:r>
          </a:p>
          <a:p>
            <a:pPr marL="914400" lvl="2" indent="0">
              <a:buNone/>
            </a:pPr>
            <a:r>
              <a:rPr lang="en-US" sz="2200" dirty="0">
                <a:solidFill>
                  <a:schemeClr val="dk1"/>
                </a:solidFill>
                <a:ea typeface="Arial"/>
                <a:cs typeface="Arial"/>
                <a:sym typeface="Arial"/>
              </a:rPr>
              <a:t>3b. Create an objectives hierarchy</a:t>
            </a:r>
            <a:endParaRPr lang="en-US" sz="2200" dirty="0"/>
          </a:p>
          <a:p>
            <a:pPr marL="914400" lvl="1" indent="-457200">
              <a:buFont typeface="Arial" panose="020B0604020202020204" pitchFamily="34" charset="0"/>
              <a:buAutoNum type="arabicPeriod"/>
            </a:pPr>
            <a:r>
              <a:rPr lang="en-US" dirty="0">
                <a:solidFill>
                  <a:schemeClr val="dk1"/>
                </a:solidFill>
              </a:rPr>
              <a:t>Create measurable attributes for each objective</a:t>
            </a:r>
          </a:p>
          <a:p>
            <a:pPr marL="457200" lvl="1" indent="0">
              <a:buNone/>
            </a:pPr>
            <a:r>
              <a:rPr lang="en-US" i="1" dirty="0">
                <a:solidFill>
                  <a:schemeClr val="dk1"/>
                </a:solidFill>
              </a:rPr>
              <a:t>Repeat as needed</a:t>
            </a:r>
          </a:p>
          <a:p>
            <a:r>
              <a:rPr lang="en-US" dirty="0">
                <a:solidFill>
                  <a:schemeClr val="dk1"/>
                </a:solidFill>
              </a:rPr>
              <a:t>Pieces of an objective: </a:t>
            </a:r>
            <a:endParaRPr lang="en-US" dirty="0"/>
          </a:p>
          <a:p>
            <a:pPr marL="0" indent="0">
              <a:buNone/>
            </a:pPr>
            <a:r>
              <a:rPr lang="en-US" dirty="0"/>
              <a:t>	Direction + what is desired + attribute</a:t>
            </a:r>
          </a:p>
          <a:p>
            <a:pPr marL="0" indent="0">
              <a:buNone/>
            </a:pPr>
            <a:endParaRPr lang="en-US" dirty="0"/>
          </a:p>
        </p:txBody>
      </p:sp>
      <p:pic>
        <p:nvPicPr>
          <p:cNvPr id="4" name="Picture 3">
            <a:extLst>
              <a:ext uri="{FF2B5EF4-FFF2-40B4-BE49-F238E27FC236}">
                <a16:creationId xmlns:a16="http://schemas.microsoft.com/office/drawing/2014/main" id="{3DEFBD6A-7DB9-DA8C-C4CD-459961200474}"/>
              </a:ext>
            </a:extLst>
          </p:cNvPr>
          <p:cNvPicPr>
            <a:picLocks noChangeAspect="1"/>
          </p:cNvPicPr>
          <p:nvPr/>
        </p:nvPicPr>
        <p:blipFill>
          <a:blip r:embed="rId3"/>
          <a:srcRect l="2241" t="2380" r="4068" b="6738"/>
          <a:stretch>
            <a:fillRect/>
          </a:stretch>
        </p:blipFill>
        <p:spPr>
          <a:xfrm>
            <a:off x="7852528" y="2016841"/>
            <a:ext cx="3711388" cy="3324113"/>
          </a:xfrm>
          <a:prstGeom prst="rect">
            <a:avLst/>
          </a:prstGeom>
        </p:spPr>
      </p:pic>
      <p:sp>
        <p:nvSpPr>
          <p:cNvPr id="7" name="TextBox 6">
            <a:extLst>
              <a:ext uri="{FF2B5EF4-FFF2-40B4-BE49-F238E27FC236}">
                <a16:creationId xmlns:a16="http://schemas.microsoft.com/office/drawing/2014/main" id="{8E96FF0D-209F-E5FA-97E2-0508823B7502}"/>
              </a:ext>
            </a:extLst>
          </p:cNvPr>
          <p:cNvSpPr txBox="1"/>
          <p:nvPr/>
        </p:nvSpPr>
        <p:spPr>
          <a:xfrm>
            <a:off x="5622663" y="5905512"/>
            <a:ext cx="2337995" cy="646331"/>
          </a:xfrm>
          <a:prstGeom prst="rect">
            <a:avLst/>
          </a:prstGeom>
          <a:noFill/>
        </p:spPr>
        <p:txBody>
          <a:bodyPr wrap="square">
            <a:spAutoFit/>
          </a:bodyPr>
          <a:lstStyle/>
          <a:p>
            <a:pPr marL="0" indent="0" algn="ctr">
              <a:buNone/>
            </a:pPr>
            <a:r>
              <a:rPr lang="en-US" sz="1800" dirty="0"/>
              <a:t>(Natural/ constructed/ proxy scale units)</a:t>
            </a:r>
          </a:p>
        </p:txBody>
      </p:sp>
      <p:sp>
        <p:nvSpPr>
          <p:cNvPr id="8" name="TextBox 7">
            <a:extLst>
              <a:ext uri="{FF2B5EF4-FFF2-40B4-BE49-F238E27FC236}">
                <a16:creationId xmlns:a16="http://schemas.microsoft.com/office/drawing/2014/main" id="{2A81CABC-FCD6-634C-C238-801BBF230572}"/>
              </a:ext>
            </a:extLst>
          </p:cNvPr>
          <p:cNvSpPr txBox="1"/>
          <p:nvPr/>
        </p:nvSpPr>
        <p:spPr>
          <a:xfrm>
            <a:off x="1779606" y="5905512"/>
            <a:ext cx="1499291" cy="646331"/>
          </a:xfrm>
          <a:prstGeom prst="rect">
            <a:avLst/>
          </a:prstGeom>
          <a:noFill/>
        </p:spPr>
        <p:txBody>
          <a:bodyPr wrap="square">
            <a:spAutoFit/>
          </a:bodyPr>
          <a:lstStyle/>
          <a:p>
            <a:pPr marL="0" indent="0" algn="ctr">
              <a:buNone/>
            </a:pPr>
            <a:r>
              <a:rPr lang="en-US" sz="1800" dirty="0"/>
              <a:t>(Maximize/ Minimize)</a:t>
            </a:r>
          </a:p>
        </p:txBody>
      </p:sp>
    </p:spTree>
    <p:extLst>
      <p:ext uri="{BB962C8B-B14F-4D97-AF65-F5344CB8AC3E}">
        <p14:creationId xmlns:p14="http://schemas.microsoft.com/office/powerpoint/2010/main" val="271634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01A32-EE00-B40B-C52D-0E8CFB9142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C90B6-48E2-43B3-FBEF-F0AA5455D0A1}"/>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22EE4D1A-12A8-8564-8957-91411D81AF93}"/>
              </a:ext>
            </a:extLst>
          </p:cNvPr>
          <p:cNvSpPr>
            <a:spLocks noGrp="1"/>
          </p:cNvSpPr>
          <p:nvPr>
            <p:ph idx="1"/>
          </p:nvPr>
        </p:nvSpPr>
        <p:spPr>
          <a:xfrm>
            <a:off x="838200" y="1469009"/>
            <a:ext cx="9265920" cy="414655"/>
          </a:xfrm>
        </p:spPr>
        <p:txBody>
          <a:bodyPr>
            <a:normAutofit fontScale="92500" lnSpcReduction="10000"/>
          </a:bodyPr>
          <a:lstStyle/>
          <a:p>
            <a:r>
              <a:rPr lang="en-US" dirty="0"/>
              <a:t>Strategy table: Chipotle menu</a:t>
            </a:r>
          </a:p>
          <a:p>
            <a:endParaRPr lang="en-US" dirty="0"/>
          </a:p>
        </p:txBody>
      </p:sp>
      <p:graphicFrame>
        <p:nvGraphicFramePr>
          <p:cNvPr id="5" name="Google Shape;453;p38">
            <a:extLst>
              <a:ext uri="{FF2B5EF4-FFF2-40B4-BE49-F238E27FC236}">
                <a16:creationId xmlns:a16="http://schemas.microsoft.com/office/drawing/2014/main" id="{D1A4A6D9-BC93-F876-224A-409CE7F6BD2B}"/>
              </a:ext>
            </a:extLst>
          </p:cNvPr>
          <p:cNvGraphicFramePr/>
          <p:nvPr/>
        </p:nvGraphicFramePr>
        <p:xfrm>
          <a:off x="1824240" y="1835357"/>
          <a:ext cx="7543775" cy="4528657"/>
        </p:xfrm>
        <a:graphic>
          <a:graphicData uri="http://schemas.openxmlformats.org/drawingml/2006/table">
            <a:tbl>
              <a:tblPr>
                <a:noFill/>
              </a:tblPr>
              <a:tblGrid>
                <a:gridCol w="1864750">
                  <a:extLst>
                    <a:ext uri="{9D8B030D-6E8A-4147-A177-3AD203B41FA5}">
                      <a16:colId xmlns:a16="http://schemas.microsoft.com/office/drawing/2014/main" val="20000"/>
                    </a:ext>
                  </a:extLst>
                </a:gridCol>
                <a:gridCol w="1866525">
                  <a:extLst>
                    <a:ext uri="{9D8B030D-6E8A-4147-A177-3AD203B41FA5}">
                      <a16:colId xmlns:a16="http://schemas.microsoft.com/office/drawing/2014/main" val="20001"/>
                    </a:ext>
                  </a:extLst>
                </a:gridCol>
                <a:gridCol w="1861225">
                  <a:extLst>
                    <a:ext uri="{9D8B030D-6E8A-4147-A177-3AD203B41FA5}">
                      <a16:colId xmlns:a16="http://schemas.microsoft.com/office/drawing/2014/main" val="20002"/>
                    </a:ext>
                  </a:extLst>
                </a:gridCol>
                <a:gridCol w="1951275">
                  <a:extLst>
                    <a:ext uri="{9D8B030D-6E8A-4147-A177-3AD203B41FA5}">
                      <a16:colId xmlns:a16="http://schemas.microsoft.com/office/drawing/2014/main" val="20003"/>
                    </a:ext>
                  </a:extLst>
                </a:gridCol>
              </a:tblGrid>
              <a:tr h="778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 of ingredients:</a:t>
                      </a:r>
                      <a:endParaRPr sz="1400" u="none" strike="noStrike" cap="none" dirty="0">
                        <a:solidFill>
                          <a:schemeClr val="dk1"/>
                        </a:solidFil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Rice, Beans, and Veggies</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Top It Off</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59345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400" b="0" i="0" u="none" strike="noStrike" cap="none" dirty="0">
                          <a:solidFill>
                            <a:schemeClr val="dk1"/>
                          </a:solidFill>
                          <a:latin typeface="Arial"/>
                          <a:ea typeface="Arial"/>
                          <a:cs typeface="Arial"/>
                          <a:sym typeface="Arial"/>
                        </a:rPr>
                        <a:t>Strategies (aka burritos):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r>
                        <a:rPr lang="en-US" sz="1400" b="1" i="0" u="sng" strike="noStrike" cap="none" dirty="0">
                          <a:solidFill>
                            <a:schemeClr val="dk1"/>
                          </a:solidFill>
                          <a:latin typeface="Arial"/>
                          <a:ea typeface="Arial"/>
                          <a:cs typeface="Arial"/>
                          <a:sym typeface="Arial"/>
                        </a:rPr>
                        <a:t>“The Barnyard”</a:t>
                      </a:r>
                      <a:endParaRPr sz="1400" u="none" strike="noStrike" cap="none" dirty="0"/>
                    </a:p>
                    <a:p>
                      <a:pPr marL="0" marR="0" lvl="0" indent="0" algn="l" rtl="0">
                        <a:lnSpc>
                          <a:spcPct val="100000"/>
                        </a:lnSpc>
                        <a:spcBef>
                          <a:spcPts val="0"/>
                        </a:spcBef>
                        <a:spcAft>
                          <a:spcPts val="0"/>
                        </a:spcAft>
                        <a:buClr>
                          <a:schemeClr val="dk1"/>
                        </a:buClr>
                        <a:buSzPts val="1800"/>
                        <a:buFont typeface="Noto Sans Symbols"/>
                        <a:buNone/>
                      </a:pPr>
                      <a:endParaRPr sz="14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Steak</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Carnitas</a:t>
                      </a:r>
                      <a:endParaRPr sz="1600" b="1" i="0" u="sng" strike="noStrike" cap="none" dirty="0">
                        <a:solidFill>
                          <a:schemeClr val="dk1"/>
                        </a:solidFill>
                        <a:latin typeface="Arial"/>
                        <a:ea typeface="Arial"/>
                        <a:cs typeface="Arial"/>
                        <a:sym typeface="Aria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Chicken</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Barbacoa</a:t>
                      </a:r>
                      <a:endParaRPr sz="16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Brown rice</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White rice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Black beans</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Pinto beans</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Fajita veggies</a:t>
                      </a:r>
                      <a:endParaRPr sz="1200" b="0" u="none"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(Mild)</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Salsa (Hot)</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Sour cream</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Tomatillo</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Chili-Corn salsa</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Lettuce</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Guacamole</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Cheese</a:t>
                      </a:r>
                      <a:endParaRPr sz="1200" u="none"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4" name="Graphic 3" descr="Taco with solid fill">
            <a:extLst>
              <a:ext uri="{FF2B5EF4-FFF2-40B4-BE49-F238E27FC236}">
                <a16:creationId xmlns:a16="http://schemas.microsoft.com/office/drawing/2014/main" id="{3C1F518E-992D-39B5-01D4-74FE5CE533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6" name="TextBox 5">
            <a:extLst>
              <a:ext uri="{FF2B5EF4-FFF2-40B4-BE49-F238E27FC236}">
                <a16:creationId xmlns:a16="http://schemas.microsoft.com/office/drawing/2014/main" id="{BBBDAD4C-810B-9DB3-FEF5-A3736A6C9780}"/>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65768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32F66-76DC-A97F-B706-7933EB1F1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3970C-230C-EABC-3372-76C9873B617B}"/>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7C9A3B0F-39F4-5444-FA16-D321C4D32C6C}"/>
              </a:ext>
            </a:extLst>
          </p:cNvPr>
          <p:cNvSpPr>
            <a:spLocks noGrp="1"/>
          </p:cNvSpPr>
          <p:nvPr>
            <p:ph idx="1"/>
          </p:nvPr>
        </p:nvSpPr>
        <p:spPr>
          <a:xfrm>
            <a:off x="838200" y="1469009"/>
            <a:ext cx="9265920" cy="414655"/>
          </a:xfrm>
        </p:spPr>
        <p:txBody>
          <a:bodyPr>
            <a:normAutofit fontScale="92500" lnSpcReduction="10000"/>
          </a:bodyPr>
          <a:lstStyle/>
          <a:p>
            <a:r>
              <a:rPr lang="en-US" dirty="0"/>
              <a:t>Strategy table: Chipotle menu</a:t>
            </a:r>
          </a:p>
          <a:p>
            <a:endParaRPr lang="en-US" dirty="0"/>
          </a:p>
        </p:txBody>
      </p:sp>
      <p:graphicFrame>
        <p:nvGraphicFramePr>
          <p:cNvPr id="5" name="Google Shape;453;p38">
            <a:extLst>
              <a:ext uri="{FF2B5EF4-FFF2-40B4-BE49-F238E27FC236}">
                <a16:creationId xmlns:a16="http://schemas.microsoft.com/office/drawing/2014/main" id="{B658B8AE-7E0B-E527-4BE4-BE66D57DF58D}"/>
              </a:ext>
            </a:extLst>
          </p:cNvPr>
          <p:cNvGraphicFramePr/>
          <p:nvPr/>
        </p:nvGraphicFramePr>
        <p:xfrm>
          <a:off x="1824240" y="1835357"/>
          <a:ext cx="7543775" cy="4528657"/>
        </p:xfrm>
        <a:graphic>
          <a:graphicData uri="http://schemas.openxmlformats.org/drawingml/2006/table">
            <a:tbl>
              <a:tblPr>
                <a:noFill/>
              </a:tblPr>
              <a:tblGrid>
                <a:gridCol w="1864750">
                  <a:extLst>
                    <a:ext uri="{9D8B030D-6E8A-4147-A177-3AD203B41FA5}">
                      <a16:colId xmlns:a16="http://schemas.microsoft.com/office/drawing/2014/main" val="20000"/>
                    </a:ext>
                  </a:extLst>
                </a:gridCol>
                <a:gridCol w="1866525">
                  <a:extLst>
                    <a:ext uri="{9D8B030D-6E8A-4147-A177-3AD203B41FA5}">
                      <a16:colId xmlns:a16="http://schemas.microsoft.com/office/drawing/2014/main" val="20001"/>
                    </a:ext>
                  </a:extLst>
                </a:gridCol>
                <a:gridCol w="1861225">
                  <a:extLst>
                    <a:ext uri="{9D8B030D-6E8A-4147-A177-3AD203B41FA5}">
                      <a16:colId xmlns:a16="http://schemas.microsoft.com/office/drawing/2014/main" val="20002"/>
                    </a:ext>
                  </a:extLst>
                </a:gridCol>
                <a:gridCol w="1951275">
                  <a:extLst>
                    <a:ext uri="{9D8B030D-6E8A-4147-A177-3AD203B41FA5}">
                      <a16:colId xmlns:a16="http://schemas.microsoft.com/office/drawing/2014/main" val="20003"/>
                    </a:ext>
                  </a:extLst>
                </a:gridCol>
              </a:tblGrid>
              <a:tr h="778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 of ingredients:</a:t>
                      </a:r>
                      <a:endParaRPr sz="1400" u="none" strike="noStrike" cap="none" dirty="0">
                        <a:solidFill>
                          <a:schemeClr val="dk1"/>
                        </a:solidFil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Rice, Beans, and Veggies</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Top It Off</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59345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400" b="0" i="0" u="none" strike="noStrike" cap="none" dirty="0">
                          <a:solidFill>
                            <a:schemeClr val="dk1"/>
                          </a:solidFill>
                          <a:latin typeface="Arial"/>
                          <a:ea typeface="Arial"/>
                          <a:cs typeface="Arial"/>
                          <a:sym typeface="Arial"/>
                        </a:rPr>
                        <a:t>Strategies (aka burritos):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r>
                        <a:rPr lang="en-US" sz="1400" b="1" i="0" u="sng" strike="noStrike" cap="none" dirty="0">
                          <a:solidFill>
                            <a:schemeClr val="dk1"/>
                          </a:solidFill>
                          <a:latin typeface="Arial"/>
                          <a:ea typeface="Arial"/>
                          <a:cs typeface="Arial"/>
                          <a:sym typeface="Arial"/>
                        </a:rPr>
                        <a:t>“The Veggie”</a:t>
                      </a:r>
                      <a:endParaRPr sz="1400" u="none" strike="noStrike" cap="none" dirty="0"/>
                    </a:p>
                    <a:p>
                      <a:pPr marL="0" marR="0" lvl="0" indent="0" algn="l" rtl="0">
                        <a:lnSpc>
                          <a:spcPct val="100000"/>
                        </a:lnSpc>
                        <a:spcBef>
                          <a:spcPts val="0"/>
                        </a:spcBef>
                        <a:spcAft>
                          <a:spcPts val="0"/>
                        </a:spcAft>
                        <a:buClr>
                          <a:schemeClr val="dk1"/>
                        </a:buClr>
                        <a:buSzPts val="1800"/>
                        <a:buFont typeface="Noto Sans Symbols"/>
                        <a:buNone/>
                      </a:pPr>
                      <a:endParaRPr sz="14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None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Steak</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Carnitas</a:t>
                      </a:r>
                      <a:endParaRPr sz="1600" b="0" i="0" u="none" strike="noStrike" cap="none" dirty="0">
                        <a:solidFill>
                          <a:schemeClr val="dk1"/>
                        </a:solidFill>
                        <a:latin typeface="Arial"/>
                        <a:ea typeface="Arial"/>
                        <a:cs typeface="Arial"/>
                        <a:sym typeface="Aria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Chicken</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Barbacoa</a:t>
                      </a:r>
                      <a:endParaRPr sz="16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Brown rice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White rice</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Black beans</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Pinto beans</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Fajita veggies</a:t>
                      </a:r>
                      <a:endParaRPr sz="1200" b="1" u="sng"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Salsa (Mild)</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(Hot)</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Sour cream</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Tomatillo</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Chili-Corn salsa</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Lettuce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Guacamole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Cheese</a:t>
                      </a:r>
                      <a:endParaRPr sz="1200" b="1" u="sng"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4" name="Graphic 3" descr="Taco with solid fill">
            <a:extLst>
              <a:ext uri="{FF2B5EF4-FFF2-40B4-BE49-F238E27FC236}">
                <a16:creationId xmlns:a16="http://schemas.microsoft.com/office/drawing/2014/main" id="{54FC11E9-77F5-C43A-2A2F-3ECD77BB97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6" name="TextBox 5">
            <a:extLst>
              <a:ext uri="{FF2B5EF4-FFF2-40B4-BE49-F238E27FC236}">
                <a16:creationId xmlns:a16="http://schemas.microsoft.com/office/drawing/2014/main" id="{8F3189A8-33E1-9AB6-3252-B4E68BE707F7}"/>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584907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2AA9-40EA-3A13-CD45-9A12D2752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A0C0F5-1C6D-C8F7-5CA6-FD9A9821547E}"/>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EC65648E-62F2-6AD2-6D9A-2637D3357035}"/>
              </a:ext>
            </a:extLst>
          </p:cNvPr>
          <p:cNvSpPr>
            <a:spLocks noGrp="1"/>
          </p:cNvSpPr>
          <p:nvPr>
            <p:ph idx="1"/>
          </p:nvPr>
        </p:nvSpPr>
        <p:spPr>
          <a:xfrm>
            <a:off x="838199" y="1483360"/>
            <a:ext cx="9265920" cy="414655"/>
          </a:xfrm>
        </p:spPr>
        <p:txBody>
          <a:bodyPr>
            <a:normAutofit fontScale="92500" lnSpcReduction="10000"/>
          </a:bodyPr>
          <a:lstStyle/>
          <a:p>
            <a:r>
              <a:rPr lang="en-US" b="1" u="sng" dirty="0"/>
              <a:t>Final strategy table</a:t>
            </a:r>
            <a:r>
              <a:rPr lang="en-US" dirty="0"/>
              <a:t>: Chipotle menu</a:t>
            </a:r>
          </a:p>
          <a:p>
            <a:endParaRPr lang="en-US" dirty="0"/>
          </a:p>
        </p:txBody>
      </p:sp>
      <p:graphicFrame>
        <p:nvGraphicFramePr>
          <p:cNvPr id="7" name="Google Shape;480;p41">
            <a:extLst>
              <a:ext uri="{FF2B5EF4-FFF2-40B4-BE49-F238E27FC236}">
                <a16:creationId xmlns:a16="http://schemas.microsoft.com/office/drawing/2014/main" id="{F171A548-E398-E495-84E9-2679654E7B2D}"/>
              </a:ext>
            </a:extLst>
          </p:cNvPr>
          <p:cNvGraphicFramePr/>
          <p:nvPr>
            <p:extLst>
              <p:ext uri="{D42A27DB-BD31-4B8C-83A1-F6EECF244321}">
                <p14:modId xmlns:p14="http://schemas.microsoft.com/office/powerpoint/2010/main" val="121544090"/>
              </p:ext>
            </p:extLst>
          </p:nvPr>
        </p:nvGraphicFramePr>
        <p:xfrm>
          <a:off x="1610742" y="2064469"/>
          <a:ext cx="9382054" cy="4114910"/>
        </p:xfrm>
        <a:graphic>
          <a:graphicData uri="http://schemas.openxmlformats.org/drawingml/2006/table">
            <a:tbl>
              <a:tblPr>
                <a:noFill/>
              </a:tblPr>
              <a:tblGrid>
                <a:gridCol w="1896671">
                  <a:extLst>
                    <a:ext uri="{9D8B030D-6E8A-4147-A177-3AD203B41FA5}">
                      <a16:colId xmlns:a16="http://schemas.microsoft.com/office/drawing/2014/main" val="20000"/>
                    </a:ext>
                  </a:extLst>
                </a:gridCol>
                <a:gridCol w="1552302">
                  <a:extLst>
                    <a:ext uri="{9D8B030D-6E8A-4147-A177-3AD203B41FA5}">
                      <a16:colId xmlns:a16="http://schemas.microsoft.com/office/drawing/2014/main" val="20001"/>
                    </a:ext>
                  </a:extLst>
                </a:gridCol>
                <a:gridCol w="2938928">
                  <a:extLst>
                    <a:ext uri="{9D8B030D-6E8A-4147-A177-3AD203B41FA5}">
                      <a16:colId xmlns:a16="http://schemas.microsoft.com/office/drawing/2014/main" val="20002"/>
                    </a:ext>
                  </a:extLst>
                </a:gridCol>
                <a:gridCol w="2994153">
                  <a:extLst>
                    <a:ext uri="{9D8B030D-6E8A-4147-A177-3AD203B41FA5}">
                      <a16:colId xmlns:a16="http://schemas.microsoft.com/office/drawing/2014/main" val="20003"/>
                    </a:ext>
                  </a:extLst>
                </a:gridCol>
              </a:tblGrid>
              <a:tr h="914325">
                <a:tc>
                  <a:txBody>
                    <a:bodyPr/>
                    <a:lstStyle/>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Themes→ </a:t>
                      </a:r>
                      <a:endParaRPr sz="1400" u="none" strike="noStrike" cap="none" dirty="0"/>
                    </a:p>
                    <a:p>
                      <a:pPr marL="376238" marR="0" lvl="0" indent="-376238" algn="l" rtl="0">
                        <a:lnSpc>
                          <a:spcPct val="100000"/>
                        </a:lnSpc>
                        <a:spcBef>
                          <a:spcPts val="0"/>
                        </a:spcBef>
                        <a:spcAft>
                          <a:spcPts val="0"/>
                        </a:spcAft>
                        <a:buClr>
                          <a:schemeClr val="dk1"/>
                        </a:buClr>
                        <a:buSzPts val="1800"/>
                        <a:buFont typeface="Palatino Linotype"/>
                        <a:buNone/>
                      </a:pPr>
                      <a:endParaRPr sz="1800" b="0" i="0" u="none" strike="noStrike" cap="none">
                        <a:solidFill>
                          <a:schemeClr val="dk1"/>
                        </a:solidFill>
                        <a:latin typeface="Tahoma"/>
                        <a:ea typeface="Tahoma"/>
                        <a:cs typeface="Tahoma"/>
                        <a:sym typeface="Tahoma"/>
                      </a:endParaRPr>
                    </a:p>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 Strategies</a:t>
                      </a:r>
                      <a:endParaRPr sz="1800" b="0" i="0" u="none" strike="noStrike" cap="none" dirty="0">
                        <a:solidFill>
                          <a:schemeClr val="dk1"/>
                        </a:solidFill>
                        <a:latin typeface="Tahoma"/>
                        <a:ea typeface="Tahoma"/>
                        <a:cs typeface="Tahoma"/>
                        <a:sym typeface="Tahoma"/>
                      </a:endParaRPr>
                    </a:p>
                  </a:txBody>
                  <a:tcPr marL="91450" marR="91450" marT="45700" marB="457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Rice, Beans, and Veggies</a:t>
                      </a: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Top It Off</a:t>
                      </a: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40025">
                <a:tc>
                  <a:txBody>
                    <a:bodyPr/>
                    <a:lstStyle/>
                    <a:p>
                      <a:pPr marL="0" marR="0" lvl="0" indent="0" algn="ctr" rtl="0">
                        <a:lnSpc>
                          <a:spcPct val="100000"/>
                        </a:lnSpc>
                        <a:spcBef>
                          <a:spcPts val="0"/>
                        </a:spcBef>
                        <a:spcAft>
                          <a:spcPts val="0"/>
                        </a:spcAft>
                        <a:buClr>
                          <a:srgbClr val="E68422"/>
                        </a:buClr>
                        <a:buSzPts val="1800"/>
                        <a:buFont typeface="Arial"/>
                        <a:buNone/>
                      </a:pPr>
                      <a:r>
                        <a:rPr lang="en-US" sz="2000" b="0" i="0" u="none" strike="noStrike" cap="none" dirty="0">
                          <a:solidFill>
                            <a:srgbClr val="E68422"/>
                          </a:solidFill>
                          <a:latin typeface="Arial"/>
                          <a:ea typeface="Arial"/>
                          <a:cs typeface="Arial"/>
                          <a:sym typeface="Arial"/>
                        </a:rPr>
                        <a:t>Brielle’s Favorite</a:t>
                      </a:r>
                      <a:endParaRPr sz="2000" b="0" i="0" u="none" strike="noStrike" cap="none">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2000" b="0" i="0" u="none" strike="noStrike" cap="none" dirty="0">
                          <a:solidFill>
                            <a:srgbClr val="E68422"/>
                          </a:solidFill>
                          <a:latin typeface="Arial"/>
                          <a:ea typeface="Arial"/>
                          <a:cs typeface="Arial"/>
                          <a:sym typeface="Arial"/>
                        </a:rPr>
                        <a:t>Chicken</a:t>
                      </a:r>
                      <a:endParaRPr sz="2000" b="0" i="0" u="none" strike="noStrike" cap="none">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2000" b="0" i="0" u="none" strike="noStrike" cap="none" dirty="0">
                          <a:solidFill>
                            <a:srgbClr val="E68422"/>
                          </a:solidFill>
                          <a:latin typeface="Arial"/>
                          <a:ea typeface="Arial"/>
                          <a:cs typeface="Arial"/>
                          <a:sym typeface="Arial"/>
                        </a:rPr>
                        <a:t>Brown rice, Black beans, Veggies</a:t>
                      </a:r>
                      <a:endParaRPr sz="2000" b="0" i="0" u="none" strike="noStrike" cap="none">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375920" marR="0" lvl="0" indent="-375920" algn="ctr" rtl="0">
                        <a:lnSpc>
                          <a:spcPct val="100000"/>
                        </a:lnSpc>
                        <a:spcBef>
                          <a:spcPts val="0"/>
                        </a:spcBef>
                        <a:spcAft>
                          <a:spcPts val="0"/>
                        </a:spcAft>
                        <a:buClr>
                          <a:srgbClr val="E68422"/>
                        </a:buClr>
                        <a:buSzPts val="1800"/>
                        <a:buFont typeface="Arial"/>
                        <a:buNone/>
                      </a:pPr>
                      <a:r>
                        <a:rPr lang="en-US" sz="2000" b="0" i="0" u="none" strike="noStrike" cap="none" dirty="0">
                          <a:solidFill>
                            <a:srgbClr val="E68422"/>
                          </a:solidFill>
                          <a:latin typeface="Arial"/>
                          <a:ea typeface="Arial"/>
                          <a:cs typeface="Arial"/>
                          <a:sym typeface="Arial"/>
                        </a:rPr>
                        <a:t>Salsa (mild), Chili-corn, Lettuce, Guacamole, Cheese</a:t>
                      </a:r>
                      <a:endParaRPr sz="2000" b="0" i="0" u="none" strike="noStrike" cap="none">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79400">
                <a:tc>
                  <a:txBody>
                    <a:bodyPr/>
                    <a:lstStyle/>
                    <a:p>
                      <a:pPr marL="0" marR="0" lvl="0" indent="0" algn="ctr" rtl="0">
                        <a:lnSpc>
                          <a:spcPct val="100000"/>
                        </a:lnSpc>
                        <a:spcBef>
                          <a:spcPts val="0"/>
                        </a:spcBef>
                        <a:spcAft>
                          <a:spcPts val="0"/>
                        </a:spcAft>
                        <a:buClr>
                          <a:srgbClr val="4A6617"/>
                        </a:buClr>
                        <a:buSzPts val="1800"/>
                        <a:buFont typeface="Arial"/>
                        <a:buNone/>
                      </a:pPr>
                      <a:r>
                        <a:rPr lang="en-US" sz="2000" b="0" i="0" u="none" strike="noStrike" cap="none" dirty="0">
                          <a:solidFill>
                            <a:schemeClr val="accent4">
                              <a:lumMod val="50000"/>
                            </a:schemeClr>
                          </a:solidFill>
                          <a:latin typeface="Arial"/>
                          <a:ea typeface="Arial"/>
                          <a:cs typeface="Arial"/>
                          <a:sym typeface="Arial"/>
                        </a:rPr>
                        <a:t>The Barnyard</a:t>
                      </a:r>
                      <a:endParaRPr sz="2000" b="0" i="0" u="none" strike="noStrike" cap="none">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2000" b="0" i="0" u="none" strike="noStrike" cap="none" dirty="0">
                          <a:solidFill>
                            <a:schemeClr val="accent4">
                              <a:lumMod val="50000"/>
                            </a:schemeClr>
                          </a:solidFill>
                          <a:latin typeface="Arial"/>
                          <a:ea typeface="Arial"/>
                          <a:cs typeface="Arial"/>
                          <a:sym typeface="Arial"/>
                        </a:rPr>
                        <a:t>Steak, Carnitas, Chicken</a:t>
                      </a: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2000" b="0" i="0" u="none" strike="noStrike" cap="none" dirty="0">
                          <a:solidFill>
                            <a:schemeClr val="accent4">
                              <a:lumMod val="50000"/>
                            </a:schemeClr>
                          </a:solidFill>
                          <a:latin typeface="Arial"/>
                          <a:ea typeface="Arial"/>
                          <a:cs typeface="Arial"/>
                          <a:sym typeface="Arial"/>
                        </a:rPr>
                        <a:t>White rice, Pinto beans</a:t>
                      </a:r>
                      <a:endParaRPr lang="en-US" sz="2000" u="none" strike="noStrike" cap="none" dirty="0">
                        <a:solidFill>
                          <a:schemeClr val="accent4">
                            <a:lumMod val="50000"/>
                          </a:schemeClr>
                        </a:solidFill>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2000" b="0" i="0" u="none" strike="noStrike" cap="none" dirty="0">
                          <a:solidFill>
                            <a:schemeClr val="accent4">
                              <a:lumMod val="50000"/>
                            </a:schemeClr>
                          </a:solidFill>
                          <a:latin typeface="Arial"/>
                          <a:ea typeface="Arial"/>
                          <a:cs typeface="Arial"/>
                          <a:sym typeface="Arial"/>
                        </a:rPr>
                        <a:t>Salsa (hot), Cheese</a:t>
                      </a:r>
                      <a:endParaRPr lang="en-US" sz="2000" b="0" i="0" u="none" strike="noStrike" cap="none">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88950">
                <a:tc>
                  <a:txBody>
                    <a:bodyPr/>
                    <a:lstStyle/>
                    <a:p>
                      <a:pPr marL="0" marR="0" lvl="0" indent="0" algn="ctr" rtl="0">
                        <a:lnSpc>
                          <a:spcPct val="100000"/>
                        </a:lnSpc>
                        <a:spcBef>
                          <a:spcPts val="0"/>
                        </a:spcBef>
                        <a:spcAft>
                          <a:spcPts val="0"/>
                        </a:spcAft>
                        <a:buClr>
                          <a:schemeClr val="dk2"/>
                        </a:buClr>
                        <a:buSzPts val="1800"/>
                        <a:buFont typeface="Arial"/>
                        <a:buNone/>
                      </a:pPr>
                      <a:r>
                        <a:rPr lang="en-US" sz="2000" b="0" i="0" u="none" strike="noStrike" cap="none" dirty="0">
                          <a:solidFill>
                            <a:schemeClr val="accent6">
                              <a:lumMod val="75000"/>
                            </a:schemeClr>
                          </a:solidFill>
                          <a:latin typeface="Arial"/>
                          <a:ea typeface="Arial"/>
                          <a:cs typeface="Arial"/>
                          <a:sym typeface="Arial"/>
                        </a:rPr>
                        <a:t>The Veggie</a:t>
                      </a:r>
                      <a:endParaRPr sz="2000" b="0" i="0" u="none" strike="noStrike" cap="none">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2000" b="0" i="0" u="none" strike="noStrike" cap="none" dirty="0">
                          <a:solidFill>
                            <a:schemeClr val="accent6">
                              <a:lumMod val="75000"/>
                            </a:schemeClr>
                          </a:solidFill>
                          <a:latin typeface="Arial"/>
                          <a:ea typeface="Arial"/>
                          <a:cs typeface="Arial"/>
                          <a:sym typeface="Arial"/>
                        </a:rPr>
                        <a:t>None</a:t>
                      </a:r>
                      <a:endParaRPr sz="2000" b="0" i="0" u="none" strike="noStrike" cap="none">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2000" b="0" i="0" u="none" strike="noStrike" cap="none" dirty="0">
                          <a:solidFill>
                            <a:schemeClr val="accent6">
                              <a:lumMod val="75000"/>
                            </a:schemeClr>
                          </a:solidFill>
                          <a:latin typeface="Arial"/>
                          <a:ea typeface="Arial"/>
                          <a:cs typeface="Arial"/>
                          <a:sym typeface="Arial"/>
                        </a:rPr>
                        <a:t>Brown rice, Black beans, Pinto beans, Veggies</a:t>
                      </a:r>
                      <a:endParaRPr lang="en-US" sz="2000" b="0" i="0" u="none" strike="noStrike" cap="none">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75920" marR="0" lvl="0" indent="-375920" algn="ctr" rtl="0">
                        <a:lnSpc>
                          <a:spcPct val="100000"/>
                        </a:lnSpc>
                        <a:spcBef>
                          <a:spcPts val="0"/>
                        </a:spcBef>
                        <a:spcAft>
                          <a:spcPts val="0"/>
                        </a:spcAft>
                        <a:buClr>
                          <a:srgbClr val="E68422"/>
                        </a:buClr>
                        <a:buSzPts val="1800"/>
                        <a:buFont typeface="Arial"/>
                        <a:buNone/>
                      </a:pPr>
                      <a:r>
                        <a:rPr lang="it-IT" sz="2000" b="0" i="0" u="none" strike="noStrike" cap="none" dirty="0">
                          <a:solidFill>
                            <a:schemeClr val="accent6">
                              <a:lumMod val="75000"/>
                            </a:schemeClr>
                          </a:solidFill>
                          <a:latin typeface="Arial"/>
                          <a:ea typeface="Arial"/>
                          <a:cs typeface="Arial"/>
                          <a:sym typeface="Arial"/>
                        </a:rPr>
                        <a:t>Salsa (mild), sour cream Chili-corn, Lettuce, Guacamole, Cheese</a:t>
                      </a:r>
                      <a:endParaRPr lang="it-IT"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 name="Graphic 3" descr="Taco with solid fill">
            <a:extLst>
              <a:ext uri="{FF2B5EF4-FFF2-40B4-BE49-F238E27FC236}">
                <a16:creationId xmlns:a16="http://schemas.microsoft.com/office/drawing/2014/main" id="{70D38A32-BE2F-1B7F-5210-79D77D4CC2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5" name="TextBox 4">
            <a:extLst>
              <a:ext uri="{FF2B5EF4-FFF2-40B4-BE49-F238E27FC236}">
                <a16:creationId xmlns:a16="http://schemas.microsoft.com/office/drawing/2014/main" id="{51396235-1612-A002-52F6-7141DD7A18CE}"/>
              </a:ext>
            </a:extLst>
          </p:cNvPr>
          <p:cNvSpPr txBox="1"/>
          <p:nvPr/>
        </p:nvSpPr>
        <p:spPr>
          <a:xfrm>
            <a:off x="-1" y="6581001"/>
            <a:ext cx="8068235" cy="276999"/>
          </a:xfrm>
          <a:prstGeom prst="rect">
            <a:avLst/>
          </a:prstGeom>
          <a:noFill/>
        </p:spPr>
        <p:txBody>
          <a:bodyPr wrap="square">
            <a:spAutoFit/>
          </a:bodyPr>
          <a:lstStyle/>
          <a:p>
            <a:r>
              <a:rPr lang="en-US" sz="1200" dirty="0"/>
              <a:t>Developed by Alex McInturff, Angela Matz, Mitch Eaton, Paul Barrett, Sarah J. Converse, Brielle Thompson</a:t>
            </a:r>
          </a:p>
        </p:txBody>
      </p:sp>
      <p:sp>
        <p:nvSpPr>
          <p:cNvPr id="6" name="Left Brace 5">
            <a:extLst>
              <a:ext uri="{FF2B5EF4-FFF2-40B4-BE49-F238E27FC236}">
                <a16:creationId xmlns:a16="http://schemas.microsoft.com/office/drawing/2014/main" id="{065B51AF-1C8C-65FE-364F-B40D6D5661FC}"/>
              </a:ext>
            </a:extLst>
          </p:cNvPr>
          <p:cNvSpPr/>
          <p:nvPr/>
        </p:nvSpPr>
        <p:spPr>
          <a:xfrm>
            <a:off x="1199204" y="3016250"/>
            <a:ext cx="411538" cy="316312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B816DE4-9D50-9F1D-CA77-AF30BD5CB9E1}"/>
              </a:ext>
            </a:extLst>
          </p:cNvPr>
          <p:cNvSpPr txBox="1"/>
          <p:nvPr/>
        </p:nvSpPr>
        <p:spPr>
          <a:xfrm rot="16200000">
            <a:off x="-914967" y="4123106"/>
            <a:ext cx="3705121" cy="523220"/>
          </a:xfrm>
          <a:prstGeom prst="rect">
            <a:avLst/>
          </a:prstGeom>
          <a:noFill/>
        </p:spPr>
        <p:txBody>
          <a:bodyPr wrap="square" rtlCol="0">
            <a:spAutoFit/>
          </a:bodyPr>
          <a:lstStyle/>
          <a:p>
            <a:r>
              <a:rPr lang="en-US" sz="2800" dirty="0"/>
              <a:t>Alternative Strategies</a:t>
            </a:r>
          </a:p>
        </p:txBody>
      </p:sp>
      <p:sp>
        <p:nvSpPr>
          <p:cNvPr id="9" name="Oval 8">
            <a:extLst>
              <a:ext uri="{FF2B5EF4-FFF2-40B4-BE49-F238E27FC236}">
                <a16:creationId xmlns:a16="http://schemas.microsoft.com/office/drawing/2014/main" id="{F90B0FE2-0B34-ED81-2227-31C56ABE7838}"/>
              </a:ext>
            </a:extLst>
          </p:cNvPr>
          <p:cNvSpPr/>
          <p:nvPr/>
        </p:nvSpPr>
        <p:spPr>
          <a:xfrm>
            <a:off x="3614570" y="4007132"/>
            <a:ext cx="1300778" cy="100434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9B0E7F-350F-C952-6056-98A2588A3AF9}"/>
              </a:ext>
            </a:extLst>
          </p:cNvPr>
          <p:cNvSpPr txBox="1"/>
          <p:nvPr/>
        </p:nvSpPr>
        <p:spPr>
          <a:xfrm>
            <a:off x="1722425" y="4676077"/>
            <a:ext cx="1892145" cy="584775"/>
          </a:xfrm>
          <a:prstGeom prst="rect">
            <a:avLst/>
          </a:prstGeom>
          <a:noFill/>
        </p:spPr>
        <p:txBody>
          <a:bodyPr wrap="square">
            <a:spAutoFit/>
          </a:bodyPr>
          <a:lstStyle/>
          <a:p>
            <a:r>
              <a:rPr lang="en-US" sz="1600" dirty="0">
                <a:solidFill>
                  <a:srgbClr val="FF0000"/>
                </a:solidFill>
              </a:rPr>
              <a:t>Meat action for the Barnyard strategy</a:t>
            </a:r>
          </a:p>
        </p:txBody>
      </p:sp>
      <p:cxnSp>
        <p:nvCxnSpPr>
          <p:cNvPr id="13" name="Straight Arrow Connector 12">
            <a:extLst>
              <a:ext uri="{FF2B5EF4-FFF2-40B4-BE49-F238E27FC236}">
                <a16:creationId xmlns:a16="http://schemas.microsoft.com/office/drawing/2014/main" id="{C9F732AB-504D-5AEF-E895-42A4DD447192}"/>
              </a:ext>
            </a:extLst>
          </p:cNvPr>
          <p:cNvCxnSpPr/>
          <p:nvPr/>
        </p:nvCxnSpPr>
        <p:spPr>
          <a:xfrm flipV="1">
            <a:off x="3388659" y="4797911"/>
            <a:ext cx="225911" cy="2135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07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28358-D899-03AD-090F-888BE6B1C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3654C-0E3D-0B2D-8777-2CE9AF8AFC98}"/>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33C6BA8D-BF7D-298D-79E2-C7845D78AECC}"/>
              </a:ext>
            </a:extLst>
          </p:cNvPr>
          <p:cNvSpPr>
            <a:spLocks noGrp="1"/>
          </p:cNvSpPr>
          <p:nvPr>
            <p:ph idx="1"/>
          </p:nvPr>
        </p:nvSpPr>
        <p:spPr>
          <a:xfrm>
            <a:off x="838199" y="1483360"/>
            <a:ext cx="9265920" cy="414655"/>
          </a:xfrm>
        </p:spPr>
        <p:txBody>
          <a:bodyPr>
            <a:normAutofit fontScale="92500" lnSpcReduction="10000"/>
          </a:bodyPr>
          <a:lstStyle/>
          <a:p>
            <a:r>
              <a:rPr lang="en-US" dirty="0"/>
              <a:t>Example: Threatened species recovery</a:t>
            </a:r>
          </a:p>
          <a:p>
            <a:endParaRPr lang="en-US" dirty="0"/>
          </a:p>
        </p:txBody>
      </p:sp>
      <p:graphicFrame>
        <p:nvGraphicFramePr>
          <p:cNvPr id="5" name="Google Shape;497;p43">
            <a:extLst>
              <a:ext uri="{FF2B5EF4-FFF2-40B4-BE49-F238E27FC236}">
                <a16:creationId xmlns:a16="http://schemas.microsoft.com/office/drawing/2014/main" id="{FB4D88D0-43B1-6E19-476E-14B99F5AB0F5}"/>
              </a:ext>
            </a:extLst>
          </p:cNvPr>
          <p:cNvGraphicFramePr/>
          <p:nvPr/>
        </p:nvGraphicFramePr>
        <p:xfrm>
          <a:off x="1477062" y="1898015"/>
          <a:ext cx="8228825" cy="4500900"/>
        </p:xfrm>
        <a:graphic>
          <a:graphicData uri="http://schemas.openxmlformats.org/drawingml/2006/table">
            <a:tbl>
              <a:tblPr>
                <a:noFill/>
              </a:tblPr>
              <a:tblGrid>
                <a:gridCol w="1616075">
                  <a:extLst>
                    <a:ext uri="{9D8B030D-6E8A-4147-A177-3AD203B41FA5}">
                      <a16:colId xmlns:a16="http://schemas.microsoft.com/office/drawing/2014/main" val="20000"/>
                    </a:ext>
                  </a:extLst>
                </a:gridCol>
                <a:gridCol w="1617600">
                  <a:extLst>
                    <a:ext uri="{9D8B030D-6E8A-4147-A177-3AD203B41FA5}">
                      <a16:colId xmlns:a16="http://schemas.microsoft.com/office/drawing/2014/main" val="20001"/>
                    </a:ext>
                  </a:extLst>
                </a:gridCol>
                <a:gridCol w="1613000">
                  <a:extLst>
                    <a:ext uri="{9D8B030D-6E8A-4147-A177-3AD203B41FA5}">
                      <a16:colId xmlns:a16="http://schemas.microsoft.com/office/drawing/2014/main" val="20002"/>
                    </a:ext>
                  </a:extLst>
                </a:gridCol>
                <a:gridCol w="1691075">
                  <a:extLst>
                    <a:ext uri="{9D8B030D-6E8A-4147-A177-3AD203B41FA5}">
                      <a16:colId xmlns:a16="http://schemas.microsoft.com/office/drawing/2014/main" val="20003"/>
                    </a:ext>
                  </a:extLst>
                </a:gridCol>
                <a:gridCol w="1691075">
                  <a:extLst>
                    <a:ext uri="{9D8B030D-6E8A-4147-A177-3AD203B41FA5}">
                      <a16:colId xmlns:a16="http://schemas.microsoft.com/office/drawing/2014/main" val="20004"/>
                    </a:ext>
                  </a:extLst>
                </a:gridCol>
              </a:tblGrid>
              <a:tr h="885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Habitat Protection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Predator Control</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Enhance Population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Alternative Economic Activity</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472725">
                <a:tc>
                  <a:txBody>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Status Quo</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Ban logging in critical habitat</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Develop linkage corridors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Status Quo Harvest (5%)</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Increase harvest rate of predator to 10%</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Increase harvest rate of predator to 50%</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None</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Maternity Pens</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Captive Breeding</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Translocate</a:t>
                      </a:r>
                      <a:endParaRPr sz="18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None</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Promote sustainable harvest of species through lottery</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Promote non-consumptive recreation</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6" name="Graphic 5" descr="Sparrow with solid fill">
            <a:extLst>
              <a:ext uri="{FF2B5EF4-FFF2-40B4-BE49-F238E27FC236}">
                <a16:creationId xmlns:a16="http://schemas.microsoft.com/office/drawing/2014/main" id="{DA8ABF2D-A53C-30B9-1955-95EA7E1F80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7720" y="485247"/>
            <a:ext cx="1581912" cy="1581912"/>
          </a:xfrm>
          <a:prstGeom prst="rect">
            <a:avLst/>
          </a:prstGeom>
        </p:spPr>
      </p:pic>
      <p:sp>
        <p:nvSpPr>
          <p:cNvPr id="4" name="TextBox 3">
            <a:extLst>
              <a:ext uri="{FF2B5EF4-FFF2-40B4-BE49-F238E27FC236}">
                <a16:creationId xmlns:a16="http://schemas.microsoft.com/office/drawing/2014/main" id="{472C2034-A5E8-A311-C979-51382E435F90}"/>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364736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6179D-888C-8953-73C0-9415EED5C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E975E-A2D1-4C76-BB73-7F3D6431278D}"/>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26B93DBF-9F4A-979A-3FF0-EE6944D231CA}"/>
              </a:ext>
            </a:extLst>
          </p:cNvPr>
          <p:cNvSpPr>
            <a:spLocks noGrp="1"/>
          </p:cNvSpPr>
          <p:nvPr>
            <p:ph idx="1"/>
          </p:nvPr>
        </p:nvSpPr>
        <p:spPr>
          <a:xfrm>
            <a:off x="838199" y="1483360"/>
            <a:ext cx="9265920" cy="414655"/>
          </a:xfrm>
        </p:spPr>
        <p:txBody>
          <a:bodyPr>
            <a:normAutofit fontScale="92500" lnSpcReduction="10000"/>
          </a:bodyPr>
          <a:lstStyle/>
          <a:p>
            <a:r>
              <a:rPr lang="en-US" b="1" u="sng" dirty="0"/>
              <a:t>Final strategy table </a:t>
            </a:r>
            <a:r>
              <a:rPr lang="en-US" dirty="0"/>
              <a:t>for threatened species recovery, </a:t>
            </a:r>
          </a:p>
          <a:p>
            <a:endParaRPr lang="en-US" dirty="0"/>
          </a:p>
        </p:txBody>
      </p:sp>
      <p:graphicFrame>
        <p:nvGraphicFramePr>
          <p:cNvPr id="4" name="Google Shape;533;p47">
            <a:extLst>
              <a:ext uri="{FF2B5EF4-FFF2-40B4-BE49-F238E27FC236}">
                <a16:creationId xmlns:a16="http://schemas.microsoft.com/office/drawing/2014/main" id="{98C84AA7-C6CA-0982-981A-A89ED0D16D48}"/>
              </a:ext>
            </a:extLst>
          </p:cNvPr>
          <p:cNvGraphicFramePr/>
          <p:nvPr/>
        </p:nvGraphicFramePr>
        <p:xfrm>
          <a:off x="1137603" y="2075752"/>
          <a:ext cx="8478825" cy="3722750"/>
        </p:xfrm>
        <a:graphic>
          <a:graphicData uri="http://schemas.openxmlformats.org/drawingml/2006/table">
            <a:tbl>
              <a:tblPr>
                <a:noFill/>
              </a:tblPr>
              <a:tblGrid>
                <a:gridCol w="1766875">
                  <a:extLst>
                    <a:ext uri="{9D8B030D-6E8A-4147-A177-3AD203B41FA5}">
                      <a16:colId xmlns:a16="http://schemas.microsoft.com/office/drawing/2014/main" val="20000"/>
                    </a:ext>
                  </a:extLst>
                </a:gridCol>
                <a:gridCol w="1363675">
                  <a:extLst>
                    <a:ext uri="{9D8B030D-6E8A-4147-A177-3AD203B41FA5}">
                      <a16:colId xmlns:a16="http://schemas.microsoft.com/office/drawing/2014/main" val="20001"/>
                    </a:ext>
                  </a:extLst>
                </a:gridCol>
                <a:gridCol w="1862125">
                  <a:extLst>
                    <a:ext uri="{9D8B030D-6E8A-4147-A177-3AD203B41FA5}">
                      <a16:colId xmlns:a16="http://schemas.microsoft.com/office/drawing/2014/main" val="20002"/>
                    </a:ext>
                  </a:extLst>
                </a:gridCol>
                <a:gridCol w="1487500">
                  <a:extLst>
                    <a:ext uri="{9D8B030D-6E8A-4147-A177-3AD203B41FA5}">
                      <a16:colId xmlns:a16="http://schemas.microsoft.com/office/drawing/2014/main" val="20003"/>
                    </a:ext>
                  </a:extLst>
                </a:gridCol>
                <a:gridCol w="1998650">
                  <a:extLst>
                    <a:ext uri="{9D8B030D-6E8A-4147-A177-3AD203B41FA5}">
                      <a16:colId xmlns:a16="http://schemas.microsoft.com/office/drawing/2014/main" val="20004"/>
                    </a:ext>
                  </a:extLst>
                </a:gridCol>
              </a:tblGrid>
              <a:tr h="914325">
                <a:tc>
                  <a:txBody>
                    <a:bodyPr/>
                    <a:lstStyle/>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Themes→ </a:t>
                      </a:r>
                      <a:endParaRPr sz="1400" u="none" strike="noStrike" cap="none" dirty="0"/>
                    </a:p>
                    <a:p>
                      <a:pPr marL="376238" marR="0" lvl="0" indent="-376238" algn="l" rtl="0">
                        <a:lnSpc>
                          <a:spcPct val="100000"/>
                        </a:lnSpc>
                        <a:spcBef>
                          <a:spcPts val="0"/>
                        </a:spcBef>
                        <a:spcAft>
                          <a:spcPts val="0"/>
                        </a:spcAft>
                        <a:buClr>
                          <a:schemeClr val="dk1"/>
                        </a:buClr>
                        <a:buSzPts val="1800"/>
                        <a:buFont typeface="Palatino Linotype"/>
                        <a:buNone/>
                      </a:pPr>
                      <a:endParaRPr sz="1800" b="0" i="0" u="none" strike="noStrike" cap="none">
                        <a:solidFill>
                          <a:schemeClr val="dk1"/>
                        </a:solidFill>
                        <a:latin typeface="Tahoma"/>
                        <a:ea typeface="Tahoma"/>
                        <a:cs typeface="Tahoma"/>
                        <a:sym typeface="Tahoma"/>
                      </a:endParaRPr>
                    </a:p>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 Strategies</a:t>
                      </a:r>
                      <a:endParaRPr sz="1800" b="0" i="0" u="none" strike="noStrike" cap="none" dirty="0">
                        <a:solidFill>
                          <a:schemeClr val="dk1"/>
                        </a:solidFill>
                        <a:latin typeface="Tahoma"/>
                        <a:ea typeface="Tahoma"/>
                        <a:cs typeface="Tahoma"/>
                        <a:sym typeface="Tahoma"/>
                      </a:endParaRPr>
                    </a:p>
                  </a:txBody>
                  <a:tcPr marL="91450" marR="91450" marT="45700" marB="457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i="1" u="none" strike="noStrike" cap="none" dirty="0">
                          <a:solidFill>
                            <a:schemeClr val="dk1"/>
                          </a:solidFill>
                          <a:latin typeface="Arial"/>
                          <a:ea typeface="Arial"/>
                          <a:cs typeface="Arial"/>
                          <a:sym typeface="Arial"/>
                        </a:rPr>
                        <a:t>Habitat Protection</a:t>
                      </a:r>
                      <a:endParaRPr sz="1800" b="0" i="1" u="none" strike="noStrike" cap="none" dirty="0">
                        <a:solidFill>
                          <a:schemeClr val="dk1"/>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i="1" u="none" strike="noStrike" cap="none" dirty="0">
                          <a:solidFill>
                            <a:schemeClr val="dk1"/>
                          </a:solidFill>
                          <a:latin typeface="Arial"/>
                          <a:ea typeface="Arial"/>
                          <a:cs typeface="Arial"/>
                          <a:sym typeface="Arial"/>
                        </a:rPr>
                        <a:t>Predator Control</a:t>
                      </a:r>
                      <a:endParaRPr sz="1800" b="0" i="1" u="none" strike="noStrike" cap="none" dirty="0">
                        <a:solidFill>
                          <a:schemeClr val="dk1"/>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i="1" u="none" strike="noStrike" cap="none" dirty="0">
                          <a:solidFill>
                            <a:schemeClr val="dk1"/>
                          </a:solidFill>
                          <a:latin typeface="Arial"/>
                          <a:ea typeface="Arial"/>
                          <a:cs typeface="Arial"/>
                          <a:sym typeface="Arial"/>
                        </a:rPr>
                        <a:t>Enhance Population</a:t>
                      </a:r>
                      <a:endParaRPr sz="1800" b="0" i="1" u="none" strike="noStrike" cap="none" dirty="0">
                        <a:solidFill>
                          <a:schemeClr val="dk1"/>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Alternative Economic Activity</a:t>
                      </a:r>
                      <a:endParaRPr sz="1400" u="none" strike="noStrike" cap="none" dirty="0"/>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40025">
                <a:tc>
                  <a:txBody>
                    <a:bodyPr/>
                    <a:lstStyle/>
                    <a:p>
                      <a:pPr marL="0" marR="0" lvl="0" indent="0" algn="ctr" rtl="0">
                        <a:lnSpc>
                          <a:spcPct val="100000"/>
                        </a:lnSpc>
                        <a:spcBef>
                          <a:spcPts val="0"/>
                        </a:spcBef>
                        <a:spcAft>
                          <a:spcPts val="0"/>
                        </a:spcAft>
                        <a:buClr>
                          <a:srgbClr val="E68422"/>
                        </a:buClr>
                        <a:buSzPts val="1800"/>
                        <a:buFont typeface="Arial"/>
                        <a:buNone/>
                      </a:pPr>
                      <a:r>
                        <a:rPr lang="en-US" sz="1800" b="0" i="0" u="none" strike="noStrike" cap="none" dirty="0">
                          <a:solidFill>
                            <a:srgbClr val="E68422"/>
                          </a:solidFill>
                          <a:latin typeface="Arial"/>
                          <a:ea typeface="Arial"/>
                          <a:cs typeface="Arial"/>
                          <a:sym typeface="Arial"/>
                        </a:rPr>
                        <a:t>Status Quo</a:t>
                      </a:r>
                      <a:endParaRPr sz="18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1800" b="0" i="0" u="none" strike="noStrike" cap="none" dirty="0">
                          <a:solidFill>
                            <a:srgbClr val="E68422"/>
                          </a:solidFill>
                          <a:latin typeface="Arial"/>
                          <a:ea typeface="Arial"/>
                          <a:cs typeface="Arial"/>
                          <a:sym typeface="Arial"/>
                        </a:rPr>
                        <a:t>Status Quo</a:t>
                      </a:r>
                      <a:endParaRPr sz="18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1800" b="0" i="0" u="none" strike="noStrike" cap="none" dirty="0">
                          <a:solidFill>
                            <a:srgbClr val="E68422"/>
                          </a:solidFill>
                          <a:latin typeface="Arial"/>
                          <a:ea typeface="Arial"/>
                          <a:cs typeface="Arial"/>
                          <a:sym typeface="Arial"/>
                        </a:rPr>
                        <a:t>Status Quo Harvest (5%)</a:t>
                      </a:r>
                      <a:endParaRPr sz="18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75920" marR="0" lvl="0" indent="-375920" algn="ctr" rtl="0">
                        <a:lnSpc>
                          <a:spcPct val="100000"/>
                        </a:lnSpc>
                        <a:spcBef>
                          <a:spcPts val="0"/>
                        </a:spcBef>
                        <a:spcAft>
                          <a:spcPts val="0"/>
                        </a:spcAft>
                        <a:buClr>
                          <a:srgbClr val="E68422"/>
                        </a:buClr>
                        <a:buSzPts val="1800"/>
                        <a:buFont typeface="Arial"/>
                        <a:buNone/>
                      </a:pPr>
                      <a:r>
                        <a:rPr lang="en-US" sz="1800" b="0" i="0" u="none" strike="noStrike" cap="none" dirty="0">
                          <a:solidFill>
                            <a:srgbClr val="E68422"/>
                          </a:solidFill>
                          <a:latin typeface="Arial"/>
                          <a:ea typeface="Arial"/>
                          <a:cs typeface="Arial"/>
                          <a:sym typeface="Arial"/>
                        </a:rPr>
                        <a:t>None</a:t>
                      </a:r>
                      <a:endParaRPr sz="18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Tahoma"/>
                        <a:buNone/>
                      </a:pPr>
                      <a:r>
                        <a:rPr lang="en-US" sz="1800" b="0" i="0" u="none" strike="noStrike" cap="none" dirty="0">
                          <a:solidFill>
                            <a:srgbClr val="E68422"/>
                          </a:solidFill>
                          <a:latin typeface="Tahoma"/>
                          <a:ea typeface="Tahoma"/>
                          <a:cs typeface="Tahoma"/>
                          <a:sym typeface="Tahoma"/>
                        </a:rPr>
                        <a:t>None</a:t>
                      </a:r>
                      <a:endParaRPr sz="1400" u="none" strike="noStrike" cap="none" dirty="0"/>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79400">
                <a:tc>
                  <a:txBody>
                    <a:bodyPr/>
                    <a:lstStyle/>
                    <a:p>
                      <a:pPr marL="0" marR="0" lvl="0" indent="0" algn="ctr" rtl="0">
                        <a:lnSpc>
                          <a:spcPct val="100000"/>
                        </a:lnSpc>
                        <a:spcBef>
                          <a:spcPts val="0"/>
                        </a:spcBef>
                        <a:spcAft>
                          <a:spcPts val="0"/>
                        </a:spcAft>
                        <a:buClr>
                          <a:srgbClr val="4A6617"/>
                        </a:buClr>
                        <a:buSzPts val="1800"/>
                        <a:buFont typeface="Arial"/>
                        <a:buNone/>
                      </a:pPr>
                      <a:r>
                        <a:rPr lang="en-US" sz="1800" b="0" i="0" u="none" strike="noStrike" cap="none" dirty="0">
                          <a:solidFill>
                            <a:srgbClr val="4A6636"/>
                          </a:solidFill>
                          <a:latin typeface="Arial"/>
                          <a:ea typeface="Arial"/>
                          <a:cs typeface="Arial"/>
                          <a:sym typeface="Arial"/>
                        </a:rPr>
                        <a:t>“On the Go” (Dispersal)</a:t>
                      </a:r>
                      <a:endParaRPr sz="1800" b="0" i="0" u="none" strike="noStrike" cap="none" dirty="0">
                        <a:solidFill>
                          <a:srgbClr val="4A6636"/>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A6617"/>
                        </a:buClr>
                        <a:buSzPts val="1800"/>
                        <a:buFont typeface="Arial"/>
                        <a:buNone/>
                      </a:pPr>
                      <a:r>
                        <a:rPr lang="en-US" sz="1800" b="0" i="0" u="none" strike="noStrike" cap="none" dirty="0">
                          <a:solidFill>
                            <a:srgbClr val="4A6636"/>
                          </a:solidFill>
                          <a:latin typeface="Arial"/>
                          <a:ea typeface="Arial"/>
                          <a:cs typeface="Arial"/>
                          <a:sym typeface="Arial"/>
                        </a:rPr>
                        <a:t>Develop linkage corridors</a:t>
                      </a:r>
                      <a:endParaRPr sz="1800" b="0" i="0" u="none" strike="noStrike" cap="none" dirty="0">
                        <a:solidFill>
                          <a:srgbClr val="4A6636"/>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rgbClr val="4A6636"/>
                          </a:solidFill>
                          <a:latin typeface="Arial"/>
                          <a:ea typeface="Arial"/>
                          <a:cs typeface="Arial"/>
                          <a:sym typeface="Arial"/>
                        </a:rPr>
                        <a:t>Increase harvest rate of BNEG to 10%</a:t>
                      </a:r>
                      <a:endParaRPr sz="1400" u="none" strike="noStrike" cap="none" dirty="0">
                        <a:solidFill>
                          <a:srgbClr val="4A6636"/>
                        </a:solidFill>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rgbClr val="4A6636"/>
                          </a:solidFill>
                          <a:latin typeface="Arial"/>
                          <a:ea typeface="Arial"/>
                          <a:cs typeface="Arial"/>
                          <a:sym typeface="Arial"/>
                        </a:rPr>
                        <a:t>Translocate</a:t>
                      </a:r>
                      <a:endParaRPr sz="1400" u="none" strike="noStrike" cap="none" dirty="0">
                        <a:solidFill>
                          <a:srgbClr val="4A6636"/>
                        </a:solidFill>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rgbClr val="4A6636"/>
                          </a:solidFill>
                          <a:latin typeface="Arial"/>
                          <a:ea typeface="Arial"/>
                          <a:cs typeface="Arial"/>
                          <a:sym typeface="Arial"/>
                        </a:rPr>
                        <a:t>Promote non-consumptive recreation</a:t>
                      </a:r>
                      <a:endParaRPr sz="1400" u="none" strike="noStrike" cap="none" dirty="0">
                        <a:solidFill>
                          <a:srgbClr val="4A6636"/>
                        </a:solidFill>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88950">
                <a:tc>
                  <a:txBody>
                    <a:bodyPr/>
                    <a:lstStyle/>
                    <a:p>
                      <a:pPr marL="0" marR="0" lvl="0" indent="0" algn="ctr" rtl="0">
                        <a:lnSpc>
                          <a:spcPct val="100000"/>
                        </a:lnSpc>
                        <a:spcBef>
                          <a:spcPts val="0"/>
                        </a:spcBef>
                        <a:spcAft>
                          <a:spcPts val="0"/>
                        </a:spcAft>
                        <a:buClr>
                          <a:schemeClr val="dk2"/>
                        </a:buClr>
                        <a:buSzPts val="1800"/>
                        <a:buFont typeface="Arial"/>
                        <a:buNone/>
                      </a:pPr>
                      <a:r>
                        <a:rPr lang="en-US" sz="1800" b="0" i="0" u="none" strike="noStrike" cap="none" dirty="0">
                          <a:solidFill>
                            <a:schemeClr val="dk2"/>
                          </a:solidFill>
                          <a:latin typeface="Arial"/>
                          <a:ea typeface="Arial"/>
                          <a:cs typeface="Arial"/>
                          <a:sym typeface="Arial"/>
                        </a:rPr>
                        <a:t>Increase Pop to Carrying Cap</a:t>
                      </a:r>
                      <a:endParaRPr sz="1800" b="0" i="0" u="none" strike="noStrike" cap="none" dirty="0">
                        <a:solidFill>
                          <a:schemeClr val="dk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1800" b="0" i="0" u="none" strike="noStrike" cap="none" dirty="0">
                          <a:solidFill>
                            <a:schemeClr val="dk2"/>
                          </a:solidFill>
                          <a:latin typeface="Arial"/>
                          <a:ea typeface="Arial"/>
                          <a:cs typeface="Arial"/>
                          <a:sym typeface="Arial"/>
                        </a:rPr>
                        <a:t>Ban logging in critical habitat</a:t>
                      </a:r>
                      <a:endParaRPr sz="1800" b="0" i="0" u="none" strike="noStrike" cap="none" dirty="0">
                        <a:solidFill>
                          <a:schemeClr val="dk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2"/>
                          </a:solidFill>
                          <a:latin typeface="Arial"/>
                          <a:ea typeface="Arial"/>
                          <a:cs typeface="Arial"/>
                          <a:sym typeface="Arial"/>
                        </a:rPr>
                        <a:t>Increase harvest rate of BNEG to 50%</a:t>
                      </a:r>
                      <a:endParaRPr sz="1400" u="none" strike="noStrike" cap="none" dirty="0"/>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1800" b="0" i="0" u="none" strike="noStrike" cap="none" dirty="0">
                          <a:solidFill>
                            <a:schemeClr val="dk2"/>
                          </a:solidFill>
                          <a:latin typeface="Arial"/>
                          <a:ea typeface="Arial"/>
                          <a:cs typeface="Arial"/>
                          <a:sym typeface="Arial"/>
                        </a:rPr>
                        <a:t>Captive Breeding</a:t>
                      </a:r>
                      <a:endParaRPr sz="1800" b="0" i="0" u="none" strike="noStrike" cap="none" dirty="0">
                        <a:solidFill>
                          <a:schemeClr val="dk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2"/>
                          </a:solidFill>
                          <a:latin typeface="Arial"/>
                          <a:ea typeface="Arial"/>
                          <a:cs typeface="Arial"/>
                          <a:sym typeface="Arial"/>
                        </a:rPr>
                        <a:t>Promote non-consumptive recreation</a:t>
                      </a:r>
                      <a:endParaRPr sz="1400" u="none" strike="noStrike" cap="none" dirty="0"/>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5" name="Graphic 4" descr="Sparrow with solid fill">
            <a:extLst>
              <a:ext uri="{FF2B5EF4-FFF2-40B4-BE49-F238E27FC236}">
                <a16:creationId xmlns:a16="http://schemas.microsoft.com/office/drawing/2014/main" id="{467E3695-ABCA-D307-C3DA-BD595A0275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7720" y="485247"/>
            <a:ext cx="1581912" cy="1581912"/>
          </a:xfrm>
          <a:prstGeom prst="rect">
            <a:avLst/>
          </a:prstGeom>
        </p:spPr>
      </p:pic>
      <p:sp>
        <p:nvSpPr>
          <p:cNvPr id="6" name="TextBox 5">
            <a:extLst>
              <a:ext uri="{FF2B5EF4-FFF2-40B4-BE49-F238E27FC236}">
                <a16:creationId xmlns:a16="http://schemas.microsoft.com/office/drawing/2014/main" id="{CE66B191-E73B-75B4-DFD2-09B60522667A}"/>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4290994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158C2-A1C9-1625-F60E-18088346388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23493C-54DD-4FA4-5D40-F242C46A43D6}"/>
              </a:ext>
            </a:extLst>
          </p:cNvPr>
          <p:cNvSpPr>
            <a:spLocks noGrp="1"/>
          </p:cNvSpPr>
          <p:nvPr>
            <p:ph idx="1"/>
          </p:nvPr>
        </p:nvSpPr>
        <p:spPr>
          <a:xfrm>
            <a:off x="838199" y="1483360"/>
            <a:ext cx="9265920" cy="414655"/>
          </a:xfrm>
        </p:spPr>
        <p:txBody>
          <a:bodyPr>
            <a:normAutofit fontScale="92500" lnSpcReduction="10000"/>
          </a:bodyPr>
          <a:lstStyle/>
          <a:p>
            <a:r>
              <a:rPr lang="en-US" dirty="0"/>
              <a:t>Example: Threatened species recovery</a:t>
            </a:r>
          </a:p>
          <a:p>
            <a:endParaRPr lang="en-US" dirty="0"/>
          </a:p>
        </p:txBody>
      </p:sp>
      <p:graphicFrame>
        <p:nvGraphicFramePr>
          <p:cNvPr id="5" name="Google Shape;497;p43">
            <a:extLst>
              <a:ext uri="{FF2B5EF4-FFF2-40B4-BE49-F238E27FC236}">
                <a16:creationId xmlns:a16="http://schemas.microsoft.com/office/drawing/2014/main" id="{9910E26E-8CD9-C8D9-B68B-CEC9CEE645B0}"/>
              </a:ext>
            </a:extLst>
          </p:cNvPr>
          <p:cNvGraphicFramePr/>
          <p:nvPr/>
        </p:nvGraphicFramePr>
        <p:xfrm>
          <a:off x="1477062" y="1898015"/>
          <a:ext cx="8228825" cy="4500900"/>
        </p:xfrm>
        <a:graphic>
          <a:graphicData uri="http://schemas.openxmlformats.org/drawingml/2006/table">
            <a:tbl>
              <a:tblPr>
                <a:noFill/>
              </a:tblPr>
              <a:tblGrid>
                <a:gridCol w="1616075">
                  <a:extLst>
                    <a:ext uri="{9D8B030D-6E8A-4147-A177-3AD203B41FA5}">
                      <a16:colId xmlns:a16="http://schemas.microsoft.com/office/drawing/2014/main" val="20000"/>
                    </a:ext>
                  </a:extLst>
                </a:gridCol>
                <a:gridCol w="1617600">
                  <a:extLst>
                    <a:ext uri="{9D8B030D-6E8A-4147-A177-3AD203B41FA5}">
                      <a16:colId xmlns:a16="http://schemas.microsoft.com/office/drawing/2014/main" val="20001"/>
                    </a:ext>
                  </a:extLst>
                </a:gridCol>
                <a:gridCol w="1613000">
                  <a:extLst>
                    <a:ext uri="{9D8B030D-6E8A-4147-A177-3AD203B41FA5}">
                      <a16:colId xmlns:a16="http://schemas.microsoft.com/office/drawing/2014/main" val="20002"/>
                    </a:ext>
                  </a:extLst>
                </a:gridCol>
                <a:gridCol w="1691075">
                  <a:extLst>
                    <a:ext uri="{9D8B030D-6E8A-4147-A177-3AD203B41FA5}">
                      <a16:colId xmlns:a16="http://schemas.microsoft.com/office/drawing/2014/main" val="20003"/>
                    </a:ext>
                  </a:extLst>
                </a:gridCol>
                <a:gridCol w="1691075">
                  <a:extLst>
                    <a:ext uri="{9D8B030D-6E8A-4147-A177-3AD203B41FA5}">
                      <a16:colId xmlns:a16="http://schemas.microsoft.com/office/drawing/2014/main" val="20004"/>
                    </a:ext>
                  </a:extLst>
                </a:gridCol>
              </a:tblGrid>
              <a:tr h="885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Habitat Protection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Predator Control</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Enhance Population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Alternative Economic Activity</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472725">
                <a:tc>
                  <a:txBody>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Status Quo</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Ban logging in critical habitat</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Develop linkage corridors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Status Quo Harvest (5%)</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Increase harvest rate of predator to 10%</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Increase harvest rate of predator to 50%</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None</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Maternity Pens</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Captive Breeding</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Translocate</a:t>
                      </a:r>
                      <a:endParaRPr sz="18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None</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Promote sustainable harvest of species through lottery</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Promote non-consumptive recreation</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6" name="Graphic 5" descr="Sparrow with solid fill">
            <a:extLst>
              <a:ext uri="{FF2B5EF4-FFF2-40B4-BE49-F238E27FC236}">
                <a16:creationId xmlns:a16="http://schemas.microsoft.com/office/drawing/2014/main" id="{330E432A-F241-2E63-C912-F7AE9AB90C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7720" y="485247"/>
            <a:ext cx="1581912" cy="1581912"/>
          </a:xfrm>
          <a:prstGeom prst="rect">
            <a:avLst/>
          </a:prstGeom>
        </p:spPr>
      </p:pic>
      <p:sp>
        <p:nvSpPr>
          <p:cNvPr id="4" name="TextBox 3">
            <a:extLst>
              <a:ext uri="{FF2B5EF4-FFF2-40B4-BE49-F238E27FC236}">
                <a16:creationId xmlns:a16="http://schemas.microsoft.com/office/drawing/2014/main" id="{E99333F3-9DD1-2488-F8DB-89442E839695}"/>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
        <p:nvSpPr>
          <p:cNvPr id="9" name="Title 1">
            <a:extLst>
              <a:ext uri="{FF2B5EF4-FFF2-40B4-BE49-F238E27FC236}">
                <a16:creationId xmlns:a16="http://schemas.microsoft.com/office/drawing/2014/main" id="{BA18ABC9-6BE4-FCAC-D3D7-7AB7FAF4FDC2}"/>
              </a:ext>
            </a:extLst>
          </p:cNvPr>
          <p:cNvSpPr txBox="1">
            <a:spLocks/>
          </p:cNvSpPr>
          <p:nvPr/>
        </p:nvSpPr>
        <p:spPr>
          <a:xfrm>
            <a:off x="0" y="226301"/>
            <a:ext cx="12192000" cy="517891"/>
          </a:xfrm>
          <a:prstGeom prst="rect">
            <a:avLst/>
          </a:prstGeom>
          <a:solidFill>
            <a:schemeClr val="accent6">
              <a:lumMod val="20000"/>
              <a:lumOff val="8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Activity – create more strategies</a:t>
            </a:r>
          </a:p>
        </p:txBody>
      </p:sp>
      <p:sp>
        <p:nvSpPr>
          <p:cNvPr id="10" name="Content Placeholder 2">
            <a:extLst>
              <a:ext uri="{FF2B5EF4-FFF2-40B4-BE49-F238E27FC236}">
                <a16:creationId xmlns:a16="http://schemas.microsoft.com/office/drawing/2014/main" id="{AB4FB784-58E9-20EF-5EDA-AAFC05A13679}"/>
              </a:ext>
            </a:extLst>
          </p:cNvPr>
          <p:cNvSpPr txBox="1">
            <a:spLocks/>
          </p:cNvSpPr>
          <p:nvPr/>
        </p:nvSpPr>
        <p:spPr>
          <a:xfrm>
            <a:off x="439967" y="1003138"/>
            <a:ext cx="7987753" cy="41465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solidFill>
              </a:rPr>
              <a:t>Task: create 3 new strategies based on the following table </a:t>
            </a:r>
          </a:p>
          <a:p>
            <a:endParaRPr lang="en-US" dirty="0">
              <a:solidFill>
                <a:schemeClr val="accent1"/>
              </a:solidFill>
            </a:endParaRPr>
          </a:p>
        </p:txBody>
      </p:sp>
    </p:spTree>
    <p:extLst>
      <p:ext uri="{BB962C8B-B14F-4D97-AF65-F5344CB8AC3E}">
        <p14:creationId xmlns:p14="http://schemas.microsoft.com/office/powerpoint/2010/main" val="327990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A58C6F1-B6A6-826B-1470-B17179037C55}"/>
              </a:ext>
            </a:extLst>
          </p:cNvPr>
          <p:cNvGraphicFramePr>
            <a:graphicFrameLocks noGrp="1"/>
          </p:cNvGraphicFramePr>
          <p:nvPr/>
        </p:nvGraphicFramePr>
        <p:xfrm>
          <a:off x="824846" y="539835"/>
          <a:ext cx="11000708"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gridCol w="2832753">
                  <a:extLst>
                    <a:ext uri="{9D8B030D-6E8A-4147-A177-3AD203B41FA5}">
                      <a16:colId xmlns:a16="http://schemas.microsoft.com/office/drawing/2014/main" val="1921351960"/>
                    </a:ext>
                  </a:extLst>
                </a:gridCol>
                <a:gridCol w="4048018">
                  <a:extLst>
                    <a:ext uri="{9D8B030D-6E8A-4147-A177-3AD203B41FA5}">
                      <a16:colId xmlns:a16="http://schemas.microsoft.com/office/drawing/2014/main" val="3800215382"/>
                    </a:ext>
                  </a:extLst>
                </a:gridCol>
              </a:tblGrid>
              <a:tr h="463417">
                <a:tc>
                  <a:txBody>
                    <a:bodyPr/>
                    <a:lstStyle/>
                    <a:p>
                      <a:r>
                        <a:rPr lang="en-US" sz="24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7" name="TextBox 6">
            <a:extLst>
              <a:ext uri="{FF2B5EF4-FFF2-40B4-BE49-F238E27FC236}">
                <a16:creationId xmlns:a16="http://schemas.microsoft.com/office/drawing/2014/main" id="{DF9242D3-C8A7-3495-6217-550FD51ABCEB}"/>
              </a:ext>
            </a:extLst>
          </p:cNvPr>
          <p:cNvSpPr txBox="1"/>
          <p:nvPr/>
        </p:nvSpPr>
        <p:spPr>
          <a:xfrm>
            <a:off x="994023" y="170503"/>
            <a:ext cx="10203951" cy="461665"/>
          </a:xfrm>
          <a:prstGeom prst="rect">
            <a:avLst/>
          </a:prstGeom>
          <a:noFill/>
        </p:spPr>
        <p:txBody>
          <a:bodyPr wrap="square">
            <a:spAutoFit/>
          </a:bodyPr>
          <a:lstStyle/>
          <a:p>
            <a:pPr algn="ctr"/>
            <a:r>
              <a:rPr lang="en-US" sz="2400" b="1" dirty="0"/>
              <a:t>----------------------------------------------THEMES----------------------------------------------</a:t>
            </a:r>
            <a:endParaRPr lang="en-US" sz="2400" dirty="0"/>
          </a:p>
        </p:txBody>
      </p:sp>
      <p:graphicFrame>
        <p:nvGraphicFramePr>
          <p:cNvPr id="9" name="Table 8">
            <a:extLst>
              <a:ext uri="{FF2B5EF4-FFF2-40B4-BE49-F238E27FC236}">
                <a16:creationId xmlns:a16="http://schemas.microsoft.com/office/drawing/2014/main" id="{1C016BE0-B415-7539-9B8D-928CDC0A4D4C}"/>
              </a:ext>
            </a:extLst>
          </p:cNvPr>
          <p:cNvGraphicFramePr>
            <a:graphicFrameLocks noGrp="1"/>
          </p:cNvGraphicFramePr>
          <p:nvPr/>
        </p:nvGraphicFramePr>
        <p:xfrm>
          <a:off x="752927" y="4154410"/>
          <a:ext cx="7297672" cy="2383965"/>
        </p:xfrm>
        <a:graphic>
          <a:graphicData uri="http://schemas.openxmlformats.org/drawingml/2006/table">
            <a:tbl>
              <a:tblPr firstRow="1" bandRow="1">
                <a:tableStyleId>{5C22544A-7EE6-4342-B048-85BDC9FD1C3A}</a:tableStyleId>
              </a:tblPr>
              <a:tblGrid>
                <a:gridCol w="1110044">
                  <a:extLst>
                    <a:ext uri="{9D8B030D-6E8A-4147-A177-3AD203B41FA5}">
                      <a16:colId xmlns:a16="http://schemas.microsoft.com/office/drawing/2014/main" val="4144783204"/>
                    </a:ext>
                  </a:extLst>
                </a:gridCol>
                <a:gridCol w="2544509">
                  <a:extLst>
                    <a:ext uri="{9D8B030D-6E8A-4147-A177-3AD203B41FA5}">
                      <a16:colId xmlns:a16="http://schemas.microsoft.com/office/drawing/2014/main" val="2142830836"/>
                    </a:ext>
                  </a:extLst>
                </a:gridCol>
                <a:gridCol w="1930972">
                  <a:extLst>
                    <a:ext uri="{9D8B030D-6E8A-4147-A177-3AD203B41FA5}">
                      <a16:colId xmlns:a16="http://schemas.microsoft.com/office/drawing/2014/main" val="1921351960"/>
                    </a:ext>
                  </a:extLst>
                </a:gridCol>
                <a:gridCol w="1712147">
                  <a:extLst>
                    <a:ext uri="{9D8B030D-6E8A-4147-A177-3AD203B41FA5}">
                      <a16:colId xmlns:a16="http://schemas.microsoft.com/office/drawing/2014/main" val="3800215382"/>
                    </a:ext>
                  </a:extLst>
                </a:gridCol>
              </a:tblGrid>
              <a:tr h="215757">
                <a:tc>
                  <a:txBody>
                    <a:bodyPr/>
                    <a:lstStyle/>
                    <a:p>
                      <a:r>
                        <a:rPr lang="en-US" sz="2000" dirty="0"/>
                        <a:t>Strategy</a:t>
                      </a:r>
                    </a:p>
                  </a:txBody>
                  <a:tcPr>
                    <a:lnB w="12700" cap="flat" cmpd="sng" algn="ctr">
                      <a:noFill/>
                      <a:prstDash val="solid"/>
                      <a:round/>
                      <a:headEnd type="none" w="med" len="med"/>
                      <a:tailEnd type="none" w="med" len="med"/>
                    </a:lnB>
                    <a:solidFill>
                      <a:srgbClr val="FF9999"/>
                    </a:solidFill>
                  </a:tcPr>
                </a:tc>
                <a:tc>
                  <a:txBody>
                    <a:bodyPr/>
                    <a:lstStyle/>
                    <a:p>
                      <a:r>
                        <a:rPr lang="en-US" sz="20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238059">
                <a:tc>
                  <a:txBody>
                    <a:bodyPr/>
                    <a:lstStyle/>
                    <a:p>
                      <a:r>
                        <a:rPr lang="en-US" sz="2000" dirty="0"/>
                        <a:t>A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9797750"/>
                  </a:ext>
                </a:extLst>
              </a:tr>
              <a:tr h="393404">
                <a:tc>
                  <a:txBody>
                    <a:bodyPr/>
                    <a:lstStyle/>
                    <a:p>
                      <a:r>
                        <a:rPr lang="en-US" sz="2000" dirty="0"/>
                        <a:t>B</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12921">
                <a:tc>
                  <a:txBody>
                    <a:bodyPr/>
                    <a:lstStyle/>
                    <a:p>
                      <a:r>
                        <a:rPr lang="en-US" sz="2000" dirty="0"/>
                        <a:t>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0">
                <a:tc>
                  <a:txBody>
                    <a:bodyPr/>
                    <a:lstStyle/>
                    <a:p>
                      <a:r>
                        <a:rPr lang="en-US" sz="2000" dirty="0"/>
                        <a:t>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027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b2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c3, 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10" name="Arrow: Left 9">
            <a:extLst>
              <a:ext uri="{FF2B5EF4-FFF2-40B4-BE49-F238E27FC236}">
                <a16:creationId xmlns:a16="http://schemas.microsoft.com/office/drawing/2014/main" id="{40C95B59-C893-4593-DB5C-DCD427DA0EEF}"/>
              </a:ext>
            </a:extLst>
          </p:cNvPr>
          <p:cNvSpPr/>
          <p:nvPr/>
        </p:nvSpPr>
        <p:spPr>
          <a:xfrm rot="16200000">
            <a:off x="2534609" y="3324601"/>
            <a:ext cx="898245" cy="525809"/>
          </a:xfrm>
          <a:prstGeom prst="leftArrow">
            <a:avLst/>
          </a:prstGeom>
          <a:solidFill>
            <a:schemeClr val="bg1">
              <a:lumMod val="75000"/>
            </a:schemeClr>
          </a:solid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2D5C69-8C91-E639-96DF-06A8CBE6B85A}"/>
              </a:ext>
            </a:extLst>
          </p:cNvPr>
          <p:cNvSpPr txBox="1"/>
          <p:nvPr/>
        </p:nvSpPr>
        <p:spPr>
          <a:xfrm>
            <a:off x="3123347" y="3167390"/>
            <a:ext cx="3606229" cy="523220"/>
          </a:xfrm>
          <a:prstGeom prst="rect">
            <a:avLst/>
          </a:prstGeom>
          <a:noFill/>
        </p:spPr>
        <p:txBody>
          <a:bodyPr wrap="square" rtlCol="0">
            <a:spAutoFit/>
          </a:bodyPr>
          <a:lstStyle/>
          <a:p>
            <a:r>
              <a:rPr lang="en-US" sz="2800" dirty="0"/>
              <a:t>Strategy table:</a:t>
            </a:r>
          </a:p>
        </p:txBody>
      </p:sp>
      <p:sp>
        <p:nvSpPr>
          <p:cNvPr id="12" name="Content Placeholder 2">
            <a:extLst>
              <a:ext uri="{FF2B5EF4-FFF2-40B4-BE49-F238E27FC236}">
                <a16:creationId xmlns:a16="http://schemas.microsoft.com/office/drawing/2014/main" id="{A9BD1B6D-9CC1-8529-A38B-12DA37BFA4F2}"/>
              </a:ext>
            </a:extLst>
          </p:cNvPr>
          <p:cNvSpPr txBox="1">
            <a:spLocks/>
          </p:cNvSpPr>
          <p:nvPr/>
        </p:nvSpPr>
        <p:spPr>
          <a:xfrm>
            <a:off x="8909618" y="5936361"/>
            <a:ext cx="2371526" cy="3818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Title 1">
            <a:extLst>
              <a:ext uri="{FF2B5EF4-FFF2-40B4-BE49-F238E27FC236}">
                <a16:creationId xmlns:a16="http://schemas.microsoft.com/office/drawing/2014/main" id="{D39CFA00-E1A8-5189-7D94-62C00C978950}"/>
              </a:ext>
            </a:extLst>
          </p:cNvPr>
          <p:cNvSpPr>
            <a:spLocks noGrp="1"/>
          </p:cNvSpPr>
          <p:nvPr>
            <p:ph type="title"/>
          </p:nvPr>
        </p:nvSpPr>
        <p:spPr>
          <a:xfrm>
            <a:off x="8313984" y="3020602"/>
            <a:ext cx="3562793" cy="1802546"/>
          </a:xfrm>
          <a:solidFill>
            <a:schemeClr val="accent2">
              <a:lumMod val="20000"/>
              <a:lumOff val="80000"/>
            </a:schemeClr>
          </a:solidFill>
          <a:ln w="76200">
            <a:solidFill>
              <a:schemeClr val="tx1"/>
            </a:solidFill>
          </a:ln>
        </p:spPr>
        <p:txBody>
          <a:bodyPr>
            <a:normAutofit/>
          </a:bodyPr>
          <a:lstStyle/>
          <a:p>
            <a:r>
              <a:rPr lang="en-US" sz="2800" dirty="0"/>
              <a:t>Example: Humpback Chub (HBC) recovery in invasive trout waters (</a:t>
            </a:r>
            <a:r>
              <a:rPr lang="en-US" sz="2800" dirty="0">
                <a:hlinkClick r:id="rId3"/>
              </a:rPr>
              <a:t>Runge et al. 2011</a:t>
            </a:r>
            <a:r>
              <a:rPr lang="en-US" sz="2800" dirty="0"/>
              <a:t>)</a:t>
            </a:r>
          </a:p>
        </p:txBody>
      </p:sp>
    </p:spTree>
    <p:extLst>
      <p:ext uri="{BB962C8B-B14F-4D97-AF65-F5344CB8AC3E}">
        <p14:creationId xmlns:p14="http://schemas.microsoft.com/office/powerpoint/2010/main" val="11876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1BC8-37B6-9922-2AAA-E4FB3ACC49AF}"/>
              </a:ext>
            </a:extLst>
          </p:cNvPr>
          <p:cNvSpPr>
            <a:spLocks noGrp="1"/>
          </p:cNvSpPr>
          <p:nvPr>
            <p:ph type="title"/>
          </p:nvPr>
        </p:nvSpPr>
        <p:spPr/>
        <p:txBody>
          <a:bodyPr/>
          <a:lstStyle/>
          <a:p>
            <a:r>
              <a:rPr lang="en-US" dirty="0"/>
              <a:t>4. Revisit objectives</a:t>
            </a:r>
          </a:p>
        </p:txBody>
      </p:sp>
      <p:sp>
        <p:nvSpPr>
          <p:cNvPr id="3" name="Content Placeholder 2">
            <a:extLst>
              <a:ext uri="{FF2B5EF4-FFF2-40B4-BE49-F238E27FC236}">
                <a16:creationId xmlns:a16="http://schemas.microsoft.com/office/drawing/2014/main" id="{2746267E-F902-12A8-C31C-B324D2693398}"/>
              </a:ext>
            </a:extLst>
          </p:cNvPr>
          <p:cNvSpPr>
            <a:spLocks noGrp="1"/>
          </p:cNvSpPr>
          <p:nvPr>
            <p:ph idx="1"/>
          </p:nvPr>
        </p:nvSpPr>
        <p:spPr>
          <a:xfrm>
            <a:off x="1095103" y="1971222"/>
            <a:ext cx="9208226" cy="4481512"/>
          </a:xfrm>
        </p:spPr>
        <p:txBody>
          <a:bodyPr>
            <a:normAutofit/>
          </a:bodyPr>
          <a:lstStyle/>
          <a:p>
            <a:r>
              <a:rPr lang="en-US" sz="4000" dirty="0"/>
              <a:t>Once you generate initial set of alternatives:</a:t>
            </a:r>
          </a:p>
          <a:p>
            <a:pPr lvl="1"/>
            <a:r>
              <a:rPr lang="en-US" sz="3600" dirty="0"/>
              <a:t>Be sure you’ve properly separated fundamental from means objectives</a:t>
            </a:r>
          </a:p>
          <a:p>
            <a:pPr lvl="1"/>
            <a:r>
              <a:rPr lang="en-US" sz="3600" dirty="0"/>
              <a:t>Identify if additional objectives exist</a:t>
            </a:r>
          </a:p>
          <a:p>
            <a:endParaRPr lang="en-US" sz="3200" dirty="0"/>
          </a:p>
        </p:txBody>
      </p:sp>
      <p:pic>
        <p:nvPicPr>
          <p:cNvPr id="5" name="Graphic 4" descr="Comment Heart with solid fill">
            <a:extLst>
              <a:ext uri="{FF2B5EF4-FFF2-40B4-BE49-F238E27FC236}">
                <a16:creationId xmlns:a16="http://schemas.microsoft.com/office/drawing/2014/main" id="{CD960614-1751-16DC-A659-0B48446C77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8088084" y="365125"/>
            <a:ext cx="3772354" cy="3772354"/>
          </a:xfrm>
          <a:prstGeom prst="rect">
            <a:avLst/>
          </a:prstGeom>
        </p:spPr>
      </p:pic>
      <p:sp>
        <p:nvSpPr>
          <p:cNvPr id="4" name="TextBox 3">
            <a:extLst>
              <a:ext uri="{FF2B5EF4-FFF2-40B4-BE49-F238E27FC236}">
                <a16:creationId xmlns:a16="http://schemas.microsoft.com/office/drawing/2014/main" id="{C33A68C9-46F8-E1D5-A42F-3E3B672DAFAF}"/>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3632415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D59F-874E-FC21-4875-98676297981E}"/>
              </a:ext>
            </a:extLst>
          </p:cNvPr>
          <p:cNvSpPr>
            <a:spLocks noGrp="1"/>
          </p:cNvSpPr>
          <p:nvPr>
            <p:ph type="title"/>
          </p:nvPr>
        </p:nvSpPr>
        <p:spPr/>
        <p:txBody>
          <a:bodyPr/>
          <a:lstStyle/>
          <a:p>
            <a:r>
              <a:rPr lang="en-US" dirty="0"/>
              <a:t>General tips:</a:t>
            </a:r>
          </a:p>
        </p:txBody>
      </p:sp>
      <p:sp>
        <p:nvSpPr>
          <p:cNvPr id="3" name="Content Placeholder 2">
            <a:extLst>
              <a:ext uri="{FF2B5EF4-FFF2-40B4-BE49-F238E27FC236}">
                <a16:creationId xmlns:a16="http://schemas.microsoft.com/office/drawing/2014/main" id="{CD1238E2-8C4A-F805-66B8-8933A61A84A3}"/>
              </a:ext>
            </a:extLst>
          </p:cNvPr>
          <p:cNvSpPr>
            <a:spLocks noGrp="1"/>
          </p:cNvSpPr>
          <p:nvPr>
            <p:ph idx="1"/>
          </p:nvPr>
        </p:nvSpPr>
        <p:spPr>
          <a:xfrm>
            <a:off x="1050471" y="1809297"/>
            <a:ext cx="10515600" cy="3825367"/>
          </a:xfrm>
        </p:spPr>
        <p:txBody>
          <a:bodyPr/>
          <a:lstStyle/>
          <a:p>
            <a:r>
              <a:rPr lang="en-US" sz="3200" dirty="0"/>
              <a:t>SDM is iterative, don’t stop looking for alternatives</a:t>
            </a:r>
          </a:p>
          <a:p>
            <a:r>
              <a:rPr lang="en-US" sz="3200" dirty="0"/>
              <a:t>Create first, evaluate later</a:t>
            </a:r>
          </a:p>
          <a:p>
            <a:r>
              <a:rPr lang="en-US" sz="3200" dirty="0"/>
              <a:t>Consider alternatives that …</a:t>
            </a:r>
          </a:p>
          <a:p>
            <a:pPr lvl="1"/>
            <a:r>
              <a:rPr lang="en-US" sz="2800" dirty="0"/>
              <a:t>Are an ongoing process</a:t>
            </a:r>
          </a:p>
          <a:p>
            <a:pPr lvl="1"/>
            <a:r>
              <a:rPr lang="en-US" sz="2800" dirty="0"/>
              <a:t>Gather more information</a:t>
            </a:r>
          </a:p>
          <a:p>
            <a:r>
              <a:rPr lang="en-US" sz="3200" dirty="0"/>
              <a:t>Treat ‘unique’ alternatives as real and subject to the same evaluation as other alternatives</a:t>
            </a:r>
          </a:p>
          <a:p>
            <a:endParaRPr lang="en-US" dirty="0"/>
          </a:p>
        </p:txBody>
      </p:sp>
      <p:sp>
        <p:nvSpPr>
          <p:cNvPr id="4" name="TextBox 3">
            <a:extLst>
              <a:ext uri="{FF2B5EF4-FFF2-40B4-BE49-F238E27FC236}">
                <a16:creationId xmlns:a16="http://schemas.microsoft.com/office/drawing/2014/main" id="{96AE475E-47D1-A0A4-1BBE-57D3C2A87158}"/>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439342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64EBC-C881-88AE-C5C3-614E324A13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EE801D-A2E3-589B-E697-F644B0157D28}"/>
              </a:ext>
            </a:extLst>
          </p:cNvPr>
          <p:cNvSpPr txBox="1"/>
          <p:nvPr/>
        </p:nvSpPr>
        <p:spPr>
          <a:xfrm>
            <a:off x="0" y="6581001"/>
            <a:ext cx="8918089" cy="276999"/>
          </a:xfrm>
          <a:prstGeom prst="rect">
            <a:avLst/>
          </a:prstGeom>
          <a:noFill/>
        </p:spPr>
        <p:txBody>
          <a:bodyPr wrap="square">
            <a:spAutoFit/>
          </a:bodyPr>
          <a:lstStyle/>
          <a:p>
            <a:r>
              <a:rPr lang="en-US" sz="1200" dirty="0"/>
              <a:t>Developed by Brielle Thompson</a:t>
            </a:r>
          </a:p>
        </p:txBody>
      </p:sp>
      <p:sp>
        <p:nvSpPr>
          <p:cNvPr id="8" name="Title 1">
            <a:extLst>
              <a:ext uri="{FF2B5EF4-FFF2-40B4-BE49-F238E27FC236}">
                <a16:creationId xmlns:a16="http://schemas.microsoft.com/office/drawing/2014/main" id="{46E688AA-1B5B-5A39-84E2-108F36A3B348}"/>
              </a:ext>
            </a:extLst>
          </p:cNvPr>
          <p:cNvSpPr txBox="1">
            <a:spLocks/>
          </p:cNvSpPr>
          <p:nvPr/>
        </p:nvSpPr>
        <p:spPr>
          <a:xfrm>
            <a:off x="0" y="262963"/>
            <a:ext cx="12192000" cy="734352"/>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Skills Check Task 1 – Create Alternatives</a:t>
            </a:r>
          </a:p>
        </p:txBody>
      </p:sp>
      <p:sp>
        <p:nvSpPr>
          <p:cNvPr id="4" name="Google Shape;225;p18">
            <a:extLst>
              <a:ext uri="{FF2B5EF4-FFF2-40B4-BE49-F238E27FC236}">
                <a16:creationId xmlns:a16="http://schemas.microsoft.com/office/drawing/2014/main" id="{6FC569A6-D8F6-C961-CC35-D5D53612E0E5}"/>
              </a:ext>
            </a:extLst>
          </p:cNvPr>
          <p:cNvSpPr txBox="1">
            <a:spLocks/>
          </p:cNvSpPr>
          <p:nvPr/>
        </p:nvSpPr>
        <p:spPr>
          <a:xfrm>
            <a:off x="412377" y="1490949"/>
            <a:ext cx="7507420" cy="3742967"/>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40"/>
              </a:spcBef>
              <a:buSzPts val="3200"/>
              <a:buFont typeface="Arial"/>
              <a:buNone/>
            </a:pPr>
            <a:r>
              <a:rPr lang="en-US" dirty="0">
                <a:solidFill>
                  <a:schemeClr val="dk1"/>
                </a:solidFill>
                <a:ea typeface="Century Gothic"/>
                <a:cs typeface="Century Gothic"/>
                <a:sym typeface="Century Gothic"/>
              </a:rPr>
              <a:t>Consider this decision… </a:t>
            </a:r>
          </a:p>
          <a:p>
            <a:pPr lvl="1">
              <a:spcBef>
                <a:spcPts val="0"/>
              </a:spcBef>
              <a:buClr>
                <a:srgbClr val="7F7F7F"/>
              </a:buClr>
              <a:buSzPts val="2000"/>
            </a:pPr>
            <a:r>
              <a:rPr lang="en-US" sz="2200" b="1" dirty="0">
                <a:ea typeface="Century Gothic"/>
                <a:cs typeface="Arial" panose="020B0604020202020204" pitchFamily="34" charset="0"/>
                <a:sym typeface="Century Gothic"/>
              </a:rPr>
              <a:t>Decision maker</a:t>
            </a:r>
            <a:r>
              <a:rPr lang="en-US" sz="2200" dirty="0">
                <a:ea typeface="Century Gothic"/>
                <a:cs typeface="Arial" panose="020B0604020202020204" pitchFamily="34" charset="0"/>
                <a:sym typeface="Century Gothic"/>
              </a:rPr>
              <a:t>: Refuge manager who is also interested in stakeholder’s perspectives &amp; appeasing the royal crown </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Trigger</a:t>
            </a:r>
            <a:r>
              <a:rPr lang="en-US" sz="2200" dirty="0">
                <a:ea typeface="Century Gothic"/>
                <a:cs typeface="Arial" panose="020B0604020202020204" pitchFamily="34" charset="0"/>
                <a:sym typeface="Century Gothic"/>
              </a:rPr>
              <a:t>: Eagle population is nearly extinct in Genovia</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Actions</a:t>
            </a:r>
            <a:r>
              <a:rPr lang="en-US" sz="2200" dirty="0">
                <a:ea typeface="Century Gothic"/>
                <a:cs typeface="Arial" panose="020B0604020202020204" pitchFamily="34" charset="0"/>
                <a:sym typeface="Century Gothic"/>
              </a:rPr>
              <a:t>: Reintroduction, captive breeding, habitat management, </a:t>
            </a:r>
            <a:r>
              <a:rPr lang="en-US" sz="2200" dirty="0" err="1">
                <a:ea typeface="Century Gothic"/>
                <a:cs typeface="Arial" panose="020B0604020202020204" pitchFamily="34" charset="0"/>
                <a:sym typeface="Century Gothic"/>
              </a:rPr>
              <a:t>etc</a:t>
            </a:r>
            <a:r>
              <a:rPr lang="en-US" sz="2200" dirty="0">
                <a:ea typeface="Century Gothic"/>
                <a:cs typeface="Arial" panose="020B0604020202020204" pitchFamily="34" charset="0"/>
                <a:sym typeface="Century Gothic"/>
              </a:rPr>
              <a:t> </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Constraints</a:t>
            </a:r>
            <a:r>
              <a:rPr lang="en-US" sz="2200" dirty="0">
                <a:ea typeface="Century Gothic"/>
                <a:cs typeface="Arial" panose="020B0604020202020204" pitchFamily="34" charset="0"/>
                <a:sym typeface="Century Gothic"/>
              </a:rPr>
              <a:t>: Budget</a:t>
            </a:r>
          </a:p>
          <a:p>
            <a:pPr lvl="1">
              <a:spcBef>
                <a:spcPts val="400"/>
              </a:spcBef>
              <a:buClr>
                <a:srgbClr val="7F7F7F"/>
              </a:buClr>
              <a:buSzPts val="2000"/>
            </a:pPr>
            <a:r>
              <a:rPr lang="en-US" sz="2200" b="1" dirty="0">
                <a:ea typeface="Century Gothic"/>
                <a:cs typeface="Arial" panose="020B0604020202020204" pitchFamily="34" charset="0"/>
                <a:sym typeface="Century Gothic"/>
              </a:rPr>
              <a:t>Consideration</a:t>
            </a:r>
            <a:r>
              <a:rPr lang="en-US" sz="2200" dirty="0">
                <a:ea typeface="Century Gothic"/>
                <a:cs typeface="Arial" panose="020B0604020202020204" pitchFamily="34" charset="0"/>
                <a:sym typeface="Century Gothic"/>
              </a:rPr>
              <a:t>: Nearby sport anglers (whose license sales fund conservation) like to fish on eagle prey</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Frequency and Timing</a:t>
            </a:r>
            <a:r>
              <a:rPr lang="en-US" sz="2200" dirty="0">
                <a:ea typeface="Century Gothic"/>
                <a:cs typeface="Arial" panose="020B0604020202020204" pitchFamily="34" charset="0"/>
                <a:sym typeface="Century Gothic"/>
              </a:rPr>
              <a:t>: One time decision</a:t>
            </a:r>
          </a:p>
          <a:p>
            <a:pPr lvl="1">
              <a:spcBef>
                <a:spcPts val="400"/>
              </a:spcBef>
              <a:buClr>
                <a:srgbClr val="7F7F7F"/>
              </a:buClr>
              <a:buSzPts val="2000"/>
            </a:pPr>
            <a:r>
              <a:rPr lang="en-US" sz="2200" b="1" dirty="0">
                <a:ea typeface="Century Gothic"/>
                <a:cs typeface="Arial" panose="020B0604020202020204" pitchFamily="34" charset="0"/>
                <a:sym typeface="Century Gothic"/>
              </a:rPr>
              <a:t>Scope</a:t>
            </a:r>
            <a:r>
              <a:rPr lang="en-US" sz="2200" dirty="0">
                <a:ea typeface="Century Gothic"/>
                <a:cs typeface="Arial" panose="020B0604020202020204" pitchFamily="34" charset="0"/>
                <a:sym typeface="Century Gothic"/>
              </a:rPr>
              <a:t>: In two potential refuges in the kingdom (Refuge A or B)</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Problem class</a:t>
            </a:r>
            <a:r>
              <a:rPr lang="en-US" sz="2200" dirty="0">
                <a:ea typeface="Century Gothic"/>
                <a:cs typeface="Arial" panose="020B0604020202020204" pitchFamily="34" charset="0"/>
                <a:sym typeface="Century Gothic"/>
              </a:rPr>
              <a:t>: Multiple objective with uncertainty</a:t>
            </a:r>
            <a:endParaRPr lang="en-US" sz="2600" dirty="0"/>
          </a:p>
        </p:txBody>
      </p:sp>
      <p:sp>
        <p:nvSpPr>
          <p:cNvPr id="5" name="Google Shape;228;p18">
            <a:extLst>
              <a:ext uri="{FF2B5EF4-FFF2-40B4-BE49-F238E27FC236}">
                <a16:creationId xmlns:a16="http://schemas.microsoft.com/office/drawing/2014/main" id="{2E475C11-33F2-6A00-74A3-F5AB8F597221}"/>
              </a:ext>
            </a:extLst>
          </p:cNvPr>
          <p:cNvSpPr txBox="1"/>
          <p:nvPr/>
        </p:nvSpPr>
        <p:spPr>
          <a:xfrm>
            <a:off x="556756" y="4992223"/>
            <a:ext cx="4849434" cy="1585672"/>
          </a:xfrm>
          <a:prstGeom prst="rect">
            <a:avLst/>
          </a:prstGeom>
          <a:noFill/>
          <a:ln>
            <a:noFill/>
          </a:ln>
        </p:spPr>
        <p:txBody>
          <a:bodyPr spcFirstLastPara="1" wrap="square" lIns="91425" tIns="45700" rIns="91425" bIns="45700" anchor="t" anchorCtr="0">
            <a:normAutofit/>
          </a:bodyPr>
          <a:lstStyle/>
          <a:p>
            <a:pPr marL="228600" indent="-228600">
              <a:spcBef>
                <a:spcPts val="370"/>
              </a:spcBef>
              <a:buClr>
                <a:srgbClr val="000000"/>
              </a:buClr>
              <a:buSzPct val="100000"/>
            </a:pPr>
            <a:r>
              <a:rPr lang="en-US" sz="2000" b="1" i="0" u="none" strike="noStrike" cap="none" dirty="0">
                <a:ea typeface="Arial Black"/>
                <a:cs typeface="Arial Black"/>
                <a:sym typeface="Arial Black"/>
              </a:rPr>
              <a:t>Fundamental objectives:</a:t>
            </a:r>
          </a:p>
          <a:p>
            <a:pPr marL="342900" indent="-342900">
              <a:spcBef>
                <a:spcPts val="370"/>
              </a:spcBef>
              <a:buClr>
                <a:srgbClr val="000000"/>
              </a:buClr>
              <a:buSzPct val="100000"/>
              <a:buFontTx/>
              <a:buChar char="-"/>
            </a:pPr>
            <a:r>
              <a:rPr lang="en-US" sz="2000" i="0" u="none" strike="noStrike" cap="none" dirty="0">
                <a:ea typeface="Arial Black"/>
                <a:cs typeface="Arial Black"/>
                <a:sym typeface="Arial Black"/>
              </a:rPr>
              <a:t>Maximize eagle persistence</a:t>
            </a:r>
          </a:p>
          <a:p>
            <a:pPr marL="342900" indent="-342900">
              <a:spcBef>
                <a:spcPts val="370"/>
              </a:spcBef>
              <a:buClr>
                <a:srgbClr val="000000"/>
              </a:buClr>
              <a:buSzPct val="100000"/>
              <a:buFontTx/>
              <a:buChar char="-"/>
            </a:pPr>
            <a:r>
              <a:rPr lang="en-US" sz="2000" i="0" u="none" strike="noStrike" cap="none" dirty="0">
                <a:ea typeface="Arial Black"/>
                <a:cs typeface="Arial Black"/>
                <a:sym typeface="Arial Black"/>
              </a:rPr>
              <a:t>Minimize cost</a:t>
            </a:r>
          </a:p>
          <a:p>
            <a:pPr marL="342900" indent="-342900">
              <a:spcBef>
                <a:spcPts val="370"/>
              </a:spcBef>
              <a:buClr>
                <a:srgbClr val="000000"/>
              </a:buClr>
              <a:buSzPct val="100000"/>
              <a:buFontTx/>
              <a:buChar char="-"/>
            </a:pPr>
            <a:r>
              <a:rPr lang="en-US" sz="2000" dirty="0">
                <a:ea typeface="Arial Black"/>
                <a:cs typeface="Arial Black"/>
                <a:sym typeface="Arial Black"/>
              </a:rPr>
              <a:t>Maximize angler satisfaction</a:t>
            </a:r>
            <a:endParaRPr sz="2000" i="0" u="none" strike="noStrike" cap="none" dirty="0">
              <a:ea typeface="Arial Black"/>
              <a:cs typeface="Arial Black"/>
              <a:sym typeface="Arial Black"/>
            </a:endParaRPr>
          </a:p>
          <a:p>
            <a:pPr marL="342900" marR="0" lvl="0" indent="-342900" algn="l" rtl="0">
              <a:lnSpc>
                <a:spcPct val="100000"/>
              </a:lnSpc>
              <a:spcBef>
                <a:spcPts val="444"/>
              </a:spcBef>
              <a:spcAft>
                <a:spcPts val="0"/>
              </a:spcAft>
              <a:buClr>
                <a:srgbClr val="000000"/>
              </a:buClr>
              <a:buSzPct val="100000"/>
              <a:buFont typeface="Noto Sans Symbols"/>
              <a:buNone/>
            </a:pPr>
            <a:endParaRPr sz="2400" i="0" u="none" strike="noStrike" cap="none" dirty="0">
              <a:ea typeface="Arial Black"/>
              <a:cs typeface="Arial Black"/>
              <a:sym typeface="Arial Black"/>
            </a:endParaRPr>
          </a:p>
        </p:txBody>
      </p:sp>
      <p:sp>
        <p:nvSpPr>
          <p:cNvPr id="10" name="TextBox 9">
            <a:extLst>
              <a:ext uri="{FF2B5EF4-FFF2-40B4-BE49-F238E27FC236}">
                <a16:creationId xmlns:a16="http://schemas.microsoft.com/office/drawing/2014/main" id="{A2E3C402-6F2F-B783-8226-C298230D54BF}"/>
              </a:ext>
            </a:extLst>
          </p:cNvPr>
          <p:cNvSpPr txBox="1"/>
          <p:nvPr/>
        </p:nvSpPr>
        <p:spPr>
          <a:xfrm>
            <a:off x="0" y="1072941"/>
            <a:ext cx="12192000" cy="584775"/>
          </a:xfrm>
          <a:prstGeom prst="rect">
            <a:avLst/>
          </a:prstGeom>
          <a:noFill/>
        </p:spPr>
        <p:txBody>
          <a:bodyPr wrap="square">
            <a:spAutoFit/>
          </a:bodyPr>
          <a:lstStyle/>
          <a:p>
            <a:pPr marL="0" indent="0" algn="ctr">
              <a:lnSpc>
                <a:spcPct val="100000"/>
              </a:lnSpc>
              <a:spcBef>
                <a:spcPts val="600"/>
              </a:spcBef>
              <a:buSzPts val="3200"/>
              <a:buNone/>
            </a:pPr>
            <a:r>
              <a:rPr lang="en-US" sz="3200" b="1" dirty="0">
                <a:solidFill>
                  <a:schemeClr val="dk1"/>
                </a:solidFill>
                <a:sym typeface="Century Gothic"/>
              </a:rPr>
              <a:t>Eagle reintroduction in Genovia</a:t>
            </a:r>
            <a:endParaRPr lang="en-US" sz="4000" b="1" dirty="0"/>
          </a:p>
        </p:txBody>
      </p:sp>
      <p:pic>
        <p:nvPicPr>
          <p:cNvPr id="7" name="Picture 6">
            <a:extLst>
              <a:ext uri="{FF2B5EF4-FFF2-40B4-BE49-F238E27FC236}">
                <a16:creationId xmlns:a16="http://schemas.microsoft.com/office/drawing/2014/main" id="{CAAD9ED6-2EE3-CC7B-A450-E3F410015D99}"/>
              </a:ext>
            </a:extLst>
          </p:cNvPr>
          <p:cNvPicPr>
            <a:picLocks noChangeAspect="1"/>
          </p:cNvPicPr>
          <p:nvPr/>
        </p:nvPicPr>
        <p:blipFill>
          <a:blip r:embed="rId3"/>
          <a:srcRect l="29950" t="18934" r="24702" b="12744"/>
          <a:stretch>
            <a:fillRect/>
          </a:stretch>
        </p:blipFill>
        <p:spPr>
          <a:xfrm>
            <a:off x="7919797" y="1733342"/>
            <a:ext cx="2919663" cy="4398894"/>
          </a:xfrm>
          <a:prstGeom prst="rect">
            <a:avLst/>
          </a:prstGeom>
        </p:spPr>
      </p:pic>
      <p:pic>
        <p:nvPicPr>
          <p:cNvPr id="9" name="Picture 8">
            <a:extLst>
              <a:ext uri="{FF2B5EF4-FFF2-40B4-BE49-F238E27FC236}">
                <a16:creationId xmlns:a16="http://schemas.microsoft.com/office/drawing/2014/main" id="{4CA78A53-5CC8-1E42-5487-D875152CB61D}"/>
              </a:ext>
            </a:extLst>
          </p:cNvPr>
          <p:cNvPicPr>
            <a:picLocks noChangeAspect="1"/>
          </p:cNvPicPr>
          <p:nvPr/>
        </p:nvPicPr>
        <p:blipFill>
          <a:blip r:embed="rId4"/>
          <a:stretch>
            <a:fillRect/>
          </a:stretch>
        </p:blipFill>
        <p:spPr>
          <a:xfrm>
            <a:off x="9759973" y="549300"/>
            <a:ext cx="2158974" cy="2594855"/>
          </a:xfrm>
          <a:prstGeom prst="rect">
            <a:avLst/>
          </a:prstGeom>
        </p:spPr>
      </p:pic>
    </p:spTree>
    <p:extLst>
      <p:ext uri="{BB962C8B-B14F-4D97-AF65-F5344CB8AC3E}">
        <p14:creationId xmlns:p14="http://schemas.microsoft.com/office/powerpoint/2010/main" val="23397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7130-5F1A-E334-4E69-398B9B44D57A}"/>
              </a:ext>
            </a:extLst>
          </p:cNvPr>
          <p:cNvPicPr>
            <a:picLocks noChangeAspect="1"/>
          </p:cNvPicPr>
          <p:nvPr/>
        </p:nvPicPr>
        <p:blipFill>
          <a:blip r:embed="rId2"/>
          <a:srcRect r="2570"/>
          <a:stretch/>
        </p:blipFill>
        <p:spPr>
          <a:xfrm>
            <a:off x="2264589" y="77724"/>
            <a:ext cx="8675769" cy="6246796"/>
          </a:xfrm>
          <a:prstGeom prst="rect">
            <a:avLst/>
          </a:prstGeom>
        </p:spPr>
      </p:pic>
      <p:sp>
        <p:nvSpPr>
          <p:cNvPr id="6" name="Star: 5 Points 5">
            <a:extLst>
              <a:ext uri="{FF2B5EF4-FFF2-40B4-BE49-F238E27FC236}">
                <a16:creationId xmlns:a16="http://schemas.microsoft.com/office/drawing/2014/main" id="{000D6200-F35A-3892-70FB-0438F0553F7A}"/>
              </a:ext>
            </a:extLst>
          </p:cNvPr>
          <p:cNvSpPr/>
          <p:nvPr/>
        </p:nvSpPr>
        <p:spPr>
          <a:xfrm>
            <a:off x="8200741" y="3222638"/>
            <a:ext cx="500127" cy="455756"/>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1</a:t>
            </a:r>
          </a:p>
        </p:txBody>
      </p:sp>
      <p:sp>
        <p:nvSpPr>
          <p:cNvPr id="2" name="TextBox 1">
            <a:extLst>
              <a:ext uri="{FF2B5EF4-FFF2-40B4-BE49-F238E27FC236}">
                <a16:creationId xmlns:a16="http://schemas.microsoft.com/office/drawing/2014/main" id="{B1A24338-4CB2-6882-DE6E-7DE7C8B3E00D}"/>
              </a:ext>
            </a:extLst>
          </p:cNvPr>
          <p:cNvSpPr txBox="1"/>
          <p:nvPr/>
        </p:nvSpPr>
        <p:spPr>
          <a:xfrm>
            <a:off x="320513" y="384061"/>
            <a:ext cx="2368899" cy="2681868"/>
          </a:xfrm>
          <a:prstGeom prst="rect">
            <a:avLst/>
          </a:prstGeom>
          <a:solidFill>
            <a:schemeClr val="accent4">
              <a:lumMod val="40000"/>
              <a:lumOff val="60000"/>
            </a:schemeClr>
          </a:solidFill>
          <a:ln w="76200">
            <a:solidFill>
              <a:schemeClr val="tx1"/>
            </a:solidFill>
          </a:ln>
        </p:spPr>
        <p:txBody>
          <a:bodyPr wrap="square" rtlCol="0">
            <a:spAutoFit/>
          </a:bodyPr>
          <a:lstStyle/>
          <a:p>
            <a:pPr algn="ctr"/>
            <a:r>
              <a:rPr lang="en-US" sz="2800" dirty="0"/>
              <a:t>Today: </a:t>
            </a:r>
          </a:p>
          <a:p>
            <a:pPr algn="ctr"/>
            <a:r>
              <a:rPr lang="en-US" sz="2800" dirty="0"/>
              <a:t>Learn about the Alternatives &amp; Consequences step</a:t>
            </a:r>
          </a:p>
        </p:txBody>
      </p:sp>
      <p:sp>
        <p:nvSpPr>
          <p:cNvPr id="3" name="Star: 5 Points 2">
            <a:extLst>
              <a:ext uri="{FF2B5EF4-FFF2-40B4-BE49-F238E27FC236}">
                <a16:creationId xmlns:a16="http://schemas.microsoft.com/office/drawing/2014/main" id="{D1949D21-9836-A586-432A-98A36009ABDF}"/>
              </a:ext>
            </a:extLst>
          </p:cNvPr>
          <p:cNvSpPr/>
          <p:nvPr/>
        </p:nvSpPr>
        <p:spPr>
          <a:xfrm>
            <a:off x="6352409" y="4300195"/>
            <a:ext cx="500127" cy="455756"/>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2</a:t>
            </a:r>
          </a:p>
        </p:txBody>
      </p:sp>
    </p:spTree>
    <p:extLst>
      <p:ext uri="{BB962C8B-B14F-4D97-AF65-F5344CB8AC3E}">
        <p14:creationId xmlns:p14="http://schemas.microsoft.com/office/powerpoint/2010/main" val="315161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CD9B1-051B-4863-15AD-0CBB6D02E9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45C46B-2B26-B643-BD49-8E9309ACB696}"/>
              </a:ext>
            </a:extLst>
          </p:cNvPr>
          <p:cNvSpPr txBox="1"/>
          <p:nvPr/>
        </p:nvSpPr>
        <p:spPr>
          <a:xfrm>
            <a:off x="0" y="6581001"/>
            <a:ext cx="8918089" cy="276999"/>
          </a:xfrm>
          <a:prstGeom prst="rect">
            <a:avLst/>
          </a:prstGeom>
          <a:noFill/>
        </p:spPr>
        <p:txBody>
          <a:bodyPr wrap="square">
            <a:spAutoFit/>
          </a:bodyPr>
          <a:lstStyle/>
          <a:p>
            <a:r>
              <a:rPr lang="en-US" sz="1200" dirty="0"/>
              <a:t>Developed by Brielle Thompson</a:t>
            </a:r>
          </a:p>
        </p:txBody>
      </p:sp>
      <p:sp>
        <p:nvSpPr>
          <p:cNvPr id="8" name="Title 1">
            <a:extLst>
              <a:ext uri="{FF2B5EF4-FFF2-40B4-BE49-F238E27FC236}">
                <a16:creationId xmlns:a16="http://schemas.microsoft.com/office/drawing/2014/main" id="{82DC8313-4951-B4AC-8E71-90C41F29AA4D}"/>
              </a:ext>
            </a:extLst>
          </p:cNvPr>
          <p:cNvSpPr txBox="1">
            <a:spLocks/>
          </p:cNvSpPr>
          <p:nvPr/>
        </p:nvSpPr>
        <p:spPr>
          <a:xfrm>
            <a:off x="0" y="262963"/>
            <a:ext cx="12192000" cy="734352"/>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Skills Check Task 1 – Create Alternatives</a:t>
            </a:r>
          </a:p>
        </p:txBody>
      </p:sp>
      <p:sp>
        <p:nvSpPr>
          <p:cNvPr id="10" name="TextBox 9">
            <a:extLst>
              <a:ext uri="{FF2B5EF4-FFF2-40B4-BE49-F238E27FC236}">
                <a16:creationId xmlns:a16="http://schemas.microsoft.com/office/drawing/2014/main" id="{0CEDE43B-276B-4967-E484-D4E2676EAE71}"/>
              </a:ext>
            </a:extLst>
          </p:cNvPr>
          <p:cNvSpPr txBox="1"/>
          <p:nvPr/>
        </p:nvSpPr>
        <p:spPr>
          <a:xfrm>
            <a:off x="219872" y="997315"/>
            <a:ext cx="11619202" cy="584775"/>
          </a:xfrm>
          <a:prstGeom prst="rect">
            <a:avLst/>
          </a:prstGeom>
          <a:noFill/>
        </p:spPr>
        <p:txBody>
          <a:bodyPr wrap="square">
            <a:spAutoFit/>
          </a:bodyPr>
          <a:lstStyle/>
          <a:p>
            <a:pPr marL="0" indent="0">
              <a:lnSpc>
                <a:spcPct val="100000"/>
              </a:lnSpc>
              <a:spcBef>
                <a:spcPts val="600"/>
              </a:spcBef>
              <a:buSzPts val="3200"/>
              <a:buNone/>
            </a:pPr>
            <a:r>
              <a:rPr lang="en-US" sz="3200" b="1" dirty="0">
                <a:solidFill>
                  <a:schemeClr val="dk1"/>
                </a:solidFill>
                <a:sym typeface="Century Gothic"/>
              </a:rPr>
              <a:t>Task 1: Create Alternatives </a:t>
            </a:r>
            <a:r>
              <a:rPr lang="en-US" sz="3200" i="1" dirty="0">
                <a:solidFill>
                  <a:schemeClr val="dk1"/>
                </a:solidFill>
                <a:sym typeface="Century Gothic"/>
              </a:rPr>
              <a:t>(use tables below as inspiration)</a:t>
            </a:r>
            <a:endParaRPr lang="en-US" sz="4000" i="1" dirty="0"/>
          </a:p>
        </p:txBody>
      </p:sp>
      <p:graphicFrame>
        <p:nvGraphicFramePr>
          <p:cNvPr id="2" name="Google Shape;497;p43">
            <a:extLst>
              <a:ext uri="{FF2B5EF4-FFF2-40B4-BE49-F238E27FC236}">
                <a16:creationId xmlns:a16="http://schemas.microsoft.com/office/drawing/2014/main" id="{1FA8383B-3A95-ED86-C1D6-85D812A00DA7}"/>
              </a:ext>
            </a:extLst>
          </p:cNvPr>
          <p:cNvGraphicFramePr/>
          <p:nvPr>
            <p:extLst>
              <p:ext uri="{D42A27DB-BD31-4B8C-83A1-F6EECF244321}">
                <p14:modId xmlns:p14="http://schemas.microsoft.com/office/powerpoint/2010/main" val="3049220973"/>
              </p:ext>
            </p:extLst>
          </p:nvPr>
        </p:nvGraphicFramePr>
        <p:xfrm>
          <a:off x="219872" y="2316442"/>
          <a:ext cx="5651539" cy="4163615"/>
        </p:xfrm>
        <a:graphic>
          <a:graphicData uri="http://schemas.openxmlformats.org/drawingml/2006/table">
            <a:tbl>
              <a:tblPr>
                <a:noFill/>
              </a:tblPr>
              <a:tblGrid>
                <a:gridCol w="1143707">
                  <a:extLst>
                    <a:ext uri="{9D8B030D-6E8A-4147-A177-3AD203B41FA5}">
                      <a16:colId xmlns:a16="http://schemas.microsoft.com/office/drawing/2014/main" val="20000"/>
                    </a:ext>
                  </a:extLst>
                </a:gridCol>
                <a:gridCol w="2245895">
                  <a:extLst>
                    <a:ext uri="{9D8B030D-6E8A-4147-A177-3AD203B41FA5}">
                      <a16:colId xmlns:a16="http://schemas.microsoft.com/office/drawing/2014/main" val="20001"/>
                    </a:ext>
                  </a:extLst>
                </a:gridCol>
                <a:gridCol w="721894">
                  <a:extLst>
                    <a:ext uri="{9D8B030D-6E8A-4147-A177-3AD203B41FA5}">
                      <a16:colId xmlns:a16="http://schemas.microsoft.com/office/drawing/2014/main" val="20002"/>
                    </a:ext>
                  </a:extLst>
                </a:gridCol>
                <a:gridCol w="721895">
                  <a:extLst>
                    <a:ext uri="{9D8B030D-6E8A-4147-A177-3AD203B41FA5}">
                      <a16:colId xmlns:a16="http://schemas.microsoft.com/office/drawing/2014/main" val="20003"/>
                    </a:ext>
                  </a:extLst>
                </a:gridCol>
                <a:gridCol w="818148">
                  <a:extLst>
                    <a:ext uri="{9D8B030D-6E8A-4147-A177-3AD203B41FA5}">
                      <a16:colId xmlns:a16="http://schemas.microsoft.com/office/drawing/2014/main" val="20004"/>
                    </a:ext>
                  </a:extLst>
                </a:gridCol>
              </a:tblGrid>
              <a:tr h="605984">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Reintroduction</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472725">
                <a:tc>
                  <a:txBody>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Status Quo </a:t>
                      </a:r>
                    </a:p>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 reintroduction)</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Reintroduce 20 birds in Refuge A</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defTabSz="914400" rtl="0" eaLnBrk="1" fontAlgn="auto" latinLnBrk="0" hangingPunct="1">
                        <a:lnSpc>
                          <a:spcPct val="100000"/>
                        </a:lnSpc>
                        <a:spcBef>
                          <a:spcPts val="360"/>
                        </a:spcBef>
                        <a:spcAft>
                          <a:spcPts val="0"/>
                        </a:spcAft>
                        <a:buClr>
                          <a:schemeClr val="dk1"/>
                        </a:buClr>
                        <a:buSzPts val="1800"/>
                        <a:buFont typeface="Noto Sans Symbols"/>
                        <a:buNone/>
                        <a:tabLst/>
                        <a:defRPr/>
                      </a:pPr>
                      <a:r>
                        <a:rPr lang="en-US" sz="1800" b="0" i="0" u="none" strike="noStrike" cap="none" dirty="0">
                          <a:solidFill>
                            <a:schemeClr val="dk1"/>
                          </a:solidFill>
                          <a:latin typeface="Arial"/>
                          <a:ea typeface="Arial"/>
                          <a:cs typeface="Arial"/>
                          <a:sym typeface="Arial"/>
                        </a:rPr>
                        <a:t>Reintroduce 20 birds in Refuge B</a:t>
                      </a:r>
                    </a:p>
                    <a:p>
                      <a:pPr marL="0" marR="0" lvl="0" indent="0" algn="ctr" defTabSz="914400" rtl="0" eaLnBrk="1" fontAlgn="auto" latinLnBrk="0" hangingPunct="1">
                        <a:lnSpc>
                          <a:spcPct val="100000"/>
                        </a:lnSpc>
                        <a:spcBef>
                          <a:spcPts val="360"/>
                        </a:spcBef>
                        <a:spcAft>
                          <a:spcPts val="0"/>
                        </a:spcAft>
                        <a:buClr>
                          <a:schemeClr val="dk1"/>
                        </a:buClr>
                        <a:buSzPts val="1800"/>
                        <a:buFont typeface="Noto Sans Symbols"/>
                        <a:buNone/>
                        <a:tabLst/>
                        <a:defRPr/>
                      </a:pPr>
                      <a:endParaRPr lang="en-US" sz="1400" u="none" strike="noStrike" cap="none" dirty="0"/>
                    </a:p>
                    <a:p>
                      <a:pPr marL="0" marR="0" lvl="0" indent="0" algn="ctr" defTabSz="914400" rtl="0" eaLnBrk="1" fontAlgn="auto" latinLnBrk="0" hangingPunct="1">
                        <a:lnSpc>
                          <a:spcPct val="100000"/>
                        </a:lnSpc>
                        <a:spcBef>
                          <a:spcPts val="360"/>
                        </a:spcBef>
                        <a:spcAft>
                          <a:spcPts val="0"/>
                        </a:spcAft>
                        <a:buClr>
                          <a:schemeClr val="dk1"/>
                        </a:buClr>
                        <a:buSzPts val="1800"/>
                        <a:buFont typeface="Noto Sans Symbols"/>
                        <a:buNone/>
                        <a:tabLst/>
                        <a:defRPr/>
                      </a:pPr>
                      <a:r>
                        <a:rPr lang="en-US" sz="1800" b="0" i="0" u="none" strike="noStrike" cap="none" dirty="0">
                          <a:solidFill>
                            <a:schemeClr val="dk1"/>
                          </a:solidFill>
                          <a:latin typeface="Arial"/>
                          <a:ea typeface="Arial"/>
                          <a:cs typeface="Arial"/>
                          <a:sym typeface="Arial"/>
                        </a:rPr>
                        <a:t>Reintroduce 10 in Refuge A &amp; 10 in B</a:t>
                      </a:r>
                      <a:endParaRPr lang="en-US"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graphicFrame>
        <p:nvGraphicFramePr>
          <p:cNvPr id="7" name="Google Shape;480;p41">
            <a:extLst>
              <a:ext uri="{FF2B5EF4-FFF2-40B4-BE49-F238E27FC236}">
                <a16:creationId xmlns:a16="http://schemas.microsoft.com/office/drawing/2014/main" id="{99DB67B8-DF02-43A5-0D94-75EB00E24B53}"/>
              </a:ext>
            </a:extLst>
          </p:cNvPr>
          <p:cNvGraphicFramePr/>
          <p:nvPr>
            <p:extLst>
              <p:ext uri="{D42A27DB-BD31-4B8C-83A1-F6EECF244321}">
                <p14:modId xmlns:p14="http://schemas.microsoft.com/office/powerpoint/2010/main" val="3526447861"/>
              </p:ext>
            </p:extLst>
          </p:nvPr>
        </p:nvGraphicFramePr>
        <p:xfrm>
          <a:off x="6927848" y="2501107"/>
          <a:ext cx="5044280" cy="4218395"/>
        </p:xfrm>
        <a:graphic>
          <a:graphicData uri="http://schemas.openxmlformats.org/drawingml/2006/table">
            <a:tbl>
              <a:tblPr>
                <a:noFill/>
              </a:tblPr>
              <a:tblGrid>
                <a:gridCol w="1460838">
                  <a:extLst>
                    <a:ext uri="{9D8B030D-6E8A-4147-A177-3AD203B41FA5}">
                      <a16:colId xmlns:a16="http://schemas.microsoft.com/office/drawing/2014/main" val="20000"/>
                    </a:ext>
                  </a:extLst>
                </a:gridCol>
                <a:gridCol w="1738600">
                  <a:extLst>
                    <a:ext uri="{9D8B030D-6E8A-4147-A177-3AD203B41FA5}">
                      <a16:colId xmlns:a16="http://schemas.microsoft.com/office/drawing/2014/main" val="20001"/>
                    </a:ext>
                  </a:extLst>
                </a:gridCol>
                <a:gridCol w="620925">
                  <a:extLst>
                    <a:ext uri="{9D8B030D-6E8A-4147-A177-3AD203B41FA5}">
                      <a16:colId xmlns:a16="http://schemas.microsoft.com/office/drawing/2014/main" val="3465970261"/>
                    </a:ext>
                  </a:extLst>
                </a:gridCol>
                <a:gridCol w="646401">
                  <a:extLst>
                    <a:ext uri="{9D8B030D-6E8A-4147-A177-3AD203B41FA5}">
                      <a16:colId xmlns:a16="http://schemas.microsoft.com/office/drawing/2014/main" val="3352834058"/>
                    </a:ext>
                  </a:extLst>
                </a:gridCol>
                <a:gridCol w="577516">
                  <a:extLst>
                    <a:ext uri="{9D8B030D-6E8A-4147-A177-3AD203B41FA5}">
                      <a16:colId xmlns:a16="http://schemas.microsoft.com/office/drawing/2014/main" val="921134144"/>
                    </a:ext>
                  </a:extLst>
                </a:gridCol>
              </a:tblGrid>
              <a:tr h="963671">
                <a:tc>
                  <a:txBody>
                    <a:bodyPr/>
                    <a:lstStyle/>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Themes→ </a:t>
                      </a:r>
                      <a:endParaRPr sz="1400" u="none" strike="noStrike" cap="none" dirty="0"/>
                    </a:p>
                    <a:p>
                      <a:pPr marL="376238" marR="0" lvl="0" indent="-376238" algn="l" rtl="0">
                        <a:lnSpc>
                          <a:spcPct val="100000"/>
                        </a:lnSpc>
                        <a:spcBef>
                          <a:spcPts val="0"/>
                        </a:spcBef>
                        <a:spcAft>
                          <a:spcPts val="0"/>
                        </a:spcAft>
                        <a:buClr>
                          <a:schemeClr val="dk1"/>
                        </a:buClr>
                        <a:buSzPts val="1800"/>
                        <a:buFont typeface="Palatino Linotype"/>
                        <a:buNone/>
                      </a:pPr>
                      <a:endParaRPr sz="1800" b="0" i="0" u="none" strike="noStrike" cap="none" dirty="0">
                        <a:solidFill>
                          <a:schemeClr val="dk1"/>
                        </a:solidFill>
                        <a:latin typeface="Tahoma"/>
                        <a:ea typeface="Tahoma"/>
                        <a:cs typeface="Tahoma"/>
                        <a:sym typeface="Tahoma"/>
                      </a:endParaRPr>
                    </a:p>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 Strategies</a:t>
                      </a:r>
                      <a:endParaRPr sz="1800" b="0" i="0" u="none" strike="noStrike" cap="none" dirty="0">
                        <a:solidFill>
                          <a:schemeClr val="dk1"/>
                        </a:solidFill>
                        <a:latin typeface="Tahoma"/>
                        <a:ea typeface="Tahoma"/>
                        <a:cs typeface="Tahoma"/>
                        <a:sym typeface="Tahoma"/>
                      </a:endParaRPr>
                    </a:p>
                  </a:txBody>
                  <a:tcPr marL="91450" marR="91450" marT="45700" marB="457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2000" u="none" strike="noStrike" cap="none"/>
                        <a:t>Reintroduction</a:t>
                      </a:r>
                      <a:endParaRPr sz="20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13681">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813681">
                <a:tc>
                  <a:txBody>
                    <a:bodyPr/>
                    <a:lstStyle/>
                    <a:p>
                      <a:pPr marL="0" marR="0" lvl="0" indent="0" algn="ctr" rtl="0">
                        <a:lnSpc>
                          <a:spcPct val="100000"/>
                        </a:lnSpc>
                        <a:spcBef>
                          <a:spcPts val="0"/>
                        </a:spcBef>
                        <a:spcAft>
                          <a:spcPts val="0"/>
                        </a:spcAft>
                        <a:buClr>
                          <a:srgbClr val="4A6617"/>
                        </a:buClr>
                        <a:buSzPts val="1800"/>
                        <a:buFont typeface="Arial"/>
                        <a:buNone/>
                      </a:pPr>
                      <a:endParaRPr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13681">
                <a:tc>
                  <a:txBody>
                    <a:bodyPr/>
                    <a:lstStyle/>
                    <a:p>
                      <a:pPr marL="0" marR="0" lvl="0" indent="0" algn="ctr" rtl="0">
                        <a:lnSpc>
                          <a:spcPct val="100000"/>
                        </a:lnSpc>
                        <a:spcBef>
                          <a:spcPts val="0"/>
                        </a:spcBef>
                        <a:spcAft>
                          <a:spcPts val="0"/>
                        </a:spcAft>
                        <a:buClr>
                          <a:srgbClr val="4A6617"/>
                        </a:buClr>
                        <a:buSzPts val="1800"/>
                        <a:buFont typeface="Arial"/>
                        <a:buNone/>
                      </a:pPr>
                      <a:endParaRPr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3868308154"/>
                  </a:ext>
                </a:extLst>
              </a:tr>
              <a:tr h="813681">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bl>
          </a:graphicData>
        </a:graphic>
      </p:graphicFrame>
      <p:sp>
        <p:nvSpPr>
          <p:cNvPr id="9" name="Right Brace 8">
            <a:extLst>
              <a:ext uri="{FF2B5EF4-FFF2-40B4-BE49-F238E27FC236}">
                <a16:creationId xmlns:a16="http://schemas.microsoft.com/office/drawing/2014/main" id="{A5514699-9F79-657D-55F6-B9E90D9CCAF7}"/>
              </a:ext>
            </a:extLst>
          </p:cNvPr>
          <p:cNvSpPr/>
          <p:nvPr/>
        </p:nvSpPr>
        <p:spPr>
          <a:xfrm rot="16200000">
            <a:off x="4639486" y="983569"/>
            <a:ext cx="242020" cy="22218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1917664-6E7B-51BB-25DB-D7F75591AED9}"/>
              </a:ext>
            </a:extLst>
          </p:cNvPr>
          <p:cNvSpPr txBox="1"/>
          <p:nvPr/>
        </p:nvSpPr>
        <p:spPr>
          <a:xfrm>
            <a:off x="3860133" y="1683656"/>
            <a:ext cx="1800725" cy="400110"/>
          </a:xfrm>
          <a:prstGeom prst="rect">
            <a:avLst/>
          </a:prstGeom>
          <a:noFill/>
        </p:spPr>
        <p:txBody>
          <a:bodyPr wrap="square">
            <a:spAutoFit/>
          </a:bodyPr>
          <a:lstStyle/>
          <a:p>
            <a:pPr marL="0" marR="0" lvl="0" indent="0" algn="ctr" rtl="0">
              <a:lnSpc>
                <a:spcPct val="100000"/>
              </a:lnSpc>
              <a:spcBef>
                <a:spcPts val="0"/>
              </a:spcBef>
              <a:spcAft>
                <a:spcPts val="0"/>
              </a:spcAft>
              <a:buClr>
                <a:schemeClr val="dk1"/>
              </a:buClr>
              <a:buSzPts val="1800"/>
              <a:buFont typeface="Noto Sans Symbols"/>
              <a:buNone/>
            </a:pPr>
            <a:r>
              <a:rPr lang="en-US" sz="2000" b="1" i="1" u="none" strike="noStrike" cap="none" dirty="0">
                <a:solidFill>
                  <a:schemeClr val="dk1"/>
                </a:solidFill>
                <a:latin typeface="Arial"/>
                <a:ea typeface="Arial"/>
                <a:cs typeface="Arial"/>
                <a:sym typeface="Arial"/>
              </a:rPr>
              <a:t>Add more!</a:t>
            </a:r>
            <a:endParaRPr lang="en-US" sz="1600" b="1" u="none" strike="noStrike" cap="none" dirty="0"/>
          </a:p>
        </p:txBody>
      </p:sp>
      <p:sp>
        <p:nvSpPr>
          <p:cNvPr id="13" name="Right Brace 12">
            <a:extLst>
              <a:ext uri="{FF2B5EF4-FFF2-40B4-BE49-F238E27FC236}">
                <a16:creationId xmlns:a16="http://schemas.microsoft.com/office/drawing/2014/main" id="{840FFBE1-97BE-3822-7C28-0A39A27F0F98}"/>
              </a:ext>
            </a:extLst>
          </p:cNvPr>
          <p:cNvSpPr/>
          <p:nvPr/>
        </p:nvSpPr>
        <p:spPr>
          <a:xfrm rot="16200000">
            <a:off x="10849421" y="1267678"/>
            <a:ext cx="389135" cy="180072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B033F57-80D0-8FD4-6CAA-3AE55B8D798E}"/>
              </a:ext>
            </a:extLst>
          </p:cNvPr>
          <p:cNvSpPr txBox="1"/>
          <p:nvPr/>
        </p:nvSpPr>
        <p:spPr>
          <a:xfrm>
            <a:off x="10143624" y="1661535"/>
            <a:ext cx="1800725" cy="400110"/>
          </a:xfrm>
          <a:prstGeom prst="rect">
            <a:avLst/>
          </a:prstGeom>
          <a:noFill/>
        </p:spPr>
        <p:txBody>
          <a:bodyPr wrap="square">
            <a:spAutoFit/>
          </a:bodyPr>
          <a:lstStyle/>
          <a:p>
            <a:pPr marL="0" marR="0" lvl="0" indent="0" algn="ctr" rtl="0">
              <a:lnSpc>
                <a:spcPct val="100000"/>
              </a:lnSpc>
              <a:spcBef>
                <a:spcPts val="0"/>
              </a:spcBef>
              <a:spcAft>
                <a:spcPts val="0"/>
              </a:spcAft>
              <a:buClr>
                <a:schemeClr val="dk1"/>
              </a:buClr>
              <a:buSzPts val="1800"/>
              <a:buFont typeface="Noto Sans Symbols"/>
              <a:buNone/>
            </a:pPr>
            <a:r>
              <a:rPr lang="en-US" sz="2000" b="1" i="1" u="none" strike="noStrike" cap="none" dirty="0">
                <a:solidFill>
                  <a:schemeClr val="dk1"/>
                </a:solidFill>
                <a:latin typeface="Arial"/>
                <a:ea typeface="Arial"/>
                <a:cs typeface="Arial"/>
                <a:sym typeface="Arial"/>
              </a:rPr>
              <a:t>Add these!</a:t>
            </a:r>
            <a:endParaRPr lang="en-US" sz="1600" b="1" u="none" strike="noStrike" cap="none" dirty="0"/>
          </a:p>
        </p:txBody>
      </p:sp>
      <p:sp>
        <p:nvSpPr>
          <p:cNvPr id="15" name="Right Brace 14">
            <a:extLst>
              <a:ext uri="{FF2B5EF4-FFF2-40B4-BE49-F238E27FC236}">
                <a16:creationId xmlns:a16="http://schemas.microsoft.com/office/drawing/2014/main" id="{76419188-57C2-3F90-FFD4-9D92078D2B35}"/>
              </a:ext>
            </a:extLst>
          </p:cNvPr>
          <p:cNvSpPr/>
          <p:nvPr/>
        </p:nvSpPr>
        <p:spPr>
          <a:xfrm rot="10800000">
            <a:off x="6563498" y="3578316"/>
            <a:ext cx="364349" cy="314118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5EE25AE-C2F6-B81E-0F78-E1441BF637C9}"/>
              </a:ext>
            </a:extLst>
          </p:cNvPr>
          <p:cNvSpPr txBox="1"/>
          <p:nvPr/>
        </p:nvSpPr>
        <p:spPr>
          <a:xfrm rot="16200000">
            <a:off x="4817294" y="4827176"/>
            <a:ext cx="3006595" cy="400110"/>
          </a:xfrm>
          <a:prstGeom prst="rect">
            <a:avLst/>
          </a:prstGeom>
          <a:noFill/>
        </p:spPr>
        <p:txBody>
          <a:bodyPr wrap="square">
            <a:spAutoFit/>
          </a:bodyPr>
          <a:lstStyle/>
          <a:p>
            <a:pPr marL="0" marR="0" lvl="0" indent="0" algn="ctr" rtl="0">
              <a:lnSpc>
                <a:spcPct val="100000"/>
              </a:lnSpc>
              <a:spcBef>
                <a:spcPts val="0"/>
              </a:spcBef>
              <a:spcAft>
                <a:spcPts val="0"/>
              </a:spcAft>
              <a:buClr>
                <a:schemeClr val="dk1"/>
              </a:buClr>
              <a:buSzPts val="1800"/>
              <a:buFont typeface="Noto Sans Symbols"/>
              <a:buNone/>
            </a:pPr>
            <a:r>
              <a:rPr lang="en-US" sz="2000" b="1" i="1" dirty="0">
                <a:solidFill>
                  <a:schemeClr val="dk1"/>
                </a:solidFill>
                <a:latin typeface="Arial"/>
                <a:cs typeface="Arial"/>
                <a:sym typeface="Arial"/>
              </a:rPr>
              <a:t>Create 4 strategies</a:t>
            </a:r>
            <a:endParaRPr lang="en-US" sz="1600" b="1" u="none" strike="noStrike" cap="none" dirty="0"/>
          </a:p>
        </p:txBody>
      </p:sp>
      <p:pic>
        <p:nvPicPr>
          <p:cNvPr id="17" name="Picture 16">
            <a:extLst>
              <a:ext uri="{FF2B5EF4-FFF2-40B4-BE49-F238E27FC236}">
                <a16:creationId xmlns:a16="http://schemas.microsoft.com/office/drawing/2014/main" id="{EB05D1DD-839C-EE2B-379B-7D76ED6E846B}"/>
              </a:ext>
            </a:extLst>
          </p:cNvPr>
          <p:cNvPicPr>
            <a:picLocks noChangeAspect="1"/>
          </p:cNvPicPr>
          <p:nvPr/>
        </p:nvPicPr>
        <p:blipFill>
          <a:blip r:embed="rId3"/>
          <a:stretch>
            <a:fillRect/>
          </a:stretch>
        </p:blipFill>
        <p:spPr>
          <a:xfrm>
            <a:off x="10859182" y="78298"/>
            <a:ext cx="1156355" cy="1389814"/>
          </a:xfrm>
          <a:prstGeom prst="rect">
            <a:avLst/>
          </a:prstGeom>
        </p:spPr>
      </p:pic>
    </p:spTree>
    <p:extLst>
      <p:ext uri="{BB962C8B-B14F-4D97-AF65-F5344CB8AC3E}">
        <p14:creationId xmlns:p14="http://schemas.microsoft.com/office/powerpoint/2010/main" val="2068407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7130-5F1A-E334-4E69-398B9B44D57A}"/>
              </a:ext>
            </a:extLst>
          </p:cNvPr>
          <p:cNvPicPr>
            <a:picLocks noChangeAspect="1"/>
          </p:cNvPicPr>
          <p:nvPr/>
        </p:nvPicPr>
        <p:blipFill>
          <a:blip r:embed="rId2"/>
          <a:srcRect r="2570"/>
          <a:stretch/>
        </p:blipFill>
        <p:spPr>
          <a:xfrm>
            <a:off x="1328673" y="0"/>
            <a:ext cx="8675769" cy="6246796"/>
          </a:xfrm>
          <a:prstGeom prst="rect">
            <a:avLst/>
          </a:prstGeom>
        </p:spPr>
      </p:pic>
      <p:sp>
        <p:nvSpPr>
          <p:cNvPr id="6" name="Star: 5 Points 5">
            <a:extLst>
              <a:ext uri="{FF2B5EF4-FFF2-40B4-BE49-F238E27FC236}">
                <a16:creationId xmlns:a16="http://schemas.microsoft.com/office/drawing/2014/main" id="{000D6200-F35A-3892-70FB-0438F0553F7A}"/>
              </a:ext>
            </a:extLst>
          </p:cNvPr>
          <p:cNvSpPr/>
          <p:nvPr/>
        </p:nvSpPr>
        <p:spPr>
          <a:xfrm>
            <a:off x="5416493" y="4235265"/>
            <a:ext cx="500127" cy="455756"/>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024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D0CE-8E26-E523-AC1B-AE31D6C41662}"/>
              </a:ext>
            </a:extLst>
          </p:cNvPr>
          <p:cNvSpPr>
            <a:spLocks noGrp="1"/>
          </p:cNvSpPr>
          <p:nvPr>
            <p:ph type="title"/>
          </p:nvPr>
        </p:nvSpPr>
        <p:spPr/>
        <p:txBody>
          <a:bodyPr/>
          <a:lstStyle/>
          <a:p>
            <a:r>
              <a:rPr lang="en-US" dirty="0"/>
              <a:t>The consequences step</a:t>
            </a:r>
          </a:p>
        </p:txBody>
      </p:sp>
      <p:sp>
        <p:nvSpPr>
          <p:cNvPr id="3" name="Content Placeholder 2">
            <a:extLst>
              <a:ext uri="{FF2B5EF4-FFF2-40B4-BE49-F238E27FC236}">
                <a16:creationId xmlns:a16="http://schemas.microsoft.com/office/drawing/2014/main" id="{CA52BB6A-EE78-4741-D373-CBB07CFE7427}"/>
              </a:ext>
            </a:extLst>
          </p:cNvPr>
          <p:cNvSpPr>
            <a:spLocks noGrp="1"/>
          </p:cNvSpPr>
          <p:nvPr>
            <p:ph idx="1"/>
          </p:nvPr>
        </p:nvSpPr>
        <p:spPr>
          <a:xfrm>
            <a:off x="838200" y="1644332"/>
            <a:ext cx="5706438" cy="4699837"/>
          </a:xfrm>
        </p:spPr>
        <p:txBody>
          <a:bodyPr>
            <a:normAutofit/>
          </a:bodyPr>
          <a:lstStyle/>
          <a:p>
            <a:r>
              <a:rPr lang="en-US" sz="3200" dirty="0"/>
              <a:t>Consequences link objectives and alternatives </a:t>
            </a:r>
          </a:p>
          <a:p>
            <a:r>
              <a:rPr lang="en-US" sz="3200" dirty="0"/>
              <a:t>Models (in SDM) are tools that help us predict consequences </a:t>
            </a:r>
          </a:p>
          <a:p>
            <a:r>
              <a:rPr lang="en-US" sz="3200" dirty="0"/>
              <a:t>Not always complex: </a:t>
            </a:r>
          </a:p>
          <a:p>
            <a:pPr lvl="1"/>
            <a:r>
              <a:rPr lang="en-US" dirty="0"/>
              <a:t>Will I make an 8:30 meeting if I leave home at 7:45? </a:t>
            </a:r>
          </a:p>
          <a:p>
            <a:pPr lvl="2"/>
            <a:r>
              <a:rPr lang="en-US" sz="2400" dirty="0"/>
              <a:t>The model is my experience</a:t>
            </a:r>
          </a:p>
          <a:p>
            <a:pPr lvl="2"/>
            <a:r>
              <a:rPr lang="en-US" sz="2400" dirty="0"/>
              <a:t>Or the model is Google maps</a:t>
            </a:r>
          </a:p>
          <a:p>
            <a:endParaRPr lang="en-US" dirty="0"/>
          </a:p>
        </p:txBody>
      </p:sp>
      <p:sp>
        <p:nvSpPr>
          <p:cNvPr id="4" name="Rectangle 3">
            <a:extLst>
              <a:ext uri="{FF2B5EF4-FFF2-40B4-BE49-F238E27FC236}">
                <a16:creationId xmlns:a16="http://schemas.microsoft.com/office/drawing/2014/main" id="{97D19D62-DF7C-E066-9894-D794C05AE194}"/>
              </a:ext>
            </a:extLst>
          </p:cNvPr>
          <p:cNvSpPr/>
          <p:nvPr/>
        </p:nvSpPr>
        <p:spPr>
          <a:xfrm>
            <a:off x="7458891" y="1436914"/>
            <a:ext cx="391886" cy="414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Computer outline">
            <a:extLst>
              <a:ext uri="{FF2B5EF4-FFF2-40B4-BE49-F238E27FC236}">
                <a16:creationId xmlns:a16="http://schemas.microsoft.com/office/drawing/2014/main" id="{D000AC06-399F-EA72-E779-5C227E209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2588" y="1330346"/>
            <a:ext cx="4410571" cy="4410571"/>
          </a:xfrm>
          <a:prstGeom prst="rect">
            <a:avLst/>
          </a:prstGeom>
        </p:spPr>
      </p:pic>
      <p:pic>
        <p:nvPicPr>
          <p:cNvPr id="7" name="Graphic 6" descr="Statistics outline">
            <a:extLst>
              <a:ext uri="{FF2B5EF4-FFF2-40B4-BE49-F238E27FC236}">
                <a16:creationId xmlns:a16="http://schemas.microsoft.com/office/drawing/2014/main" id="{194668F0-8622-C5B0-4EB2-D5704FCE9F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8891" y="2476873"/>
            <a:ext cx="1611985" cy="1611985"/>
          </a:xfrm>
          <a:prstGeom prst="rect">
            <a:avLst/>
          </a:prstGeom>
        </p:spPr>
      </p:pic>
      <p:sp>
        <p:nvSpPr>
          <p:cNvPr id="6" name="TextBox 5">
            <a:extLst>
              <a:ext uri="{FF2B5EF4-FFF2-40B4-BE49-F238E27FC236}">
                <a16:creationId xmlns:a16="http://schemas.microsoft.com/office/drawing/2014/main" id="{3DF52EB6-3124-EE3C-CE9E-A0D7EFE19B38}"/>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10841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BAF1F-8482-C2B5-9799-E952C01563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056FB-15C9-474C-2640-94C2A17F8691}"/>
              </a:ext>
            </a:extLst>
          </p:cNvPr>
          <p:cNvSpPr>
            <a:spLocks noGrp="1"/>
          </p:cNvSpPr>
          <p:nvPr>
            <p:ph type="title"/>
          </p:nvPr>
        </p:nvSpPr>
        <p:spPr/>
        <p:txBody>
          <a:bodyPr/>
          <a:lstStyle/>
          <a:p>
            <a:r>
              <a:rPr lang="en-US" dirty="0"/>
              <a:t>Simple example – set up</a:t>
            </a:r>
          </a:p>
        </p:txBody>
      </p:sp>
      <p:sp>
        <p:nvSpPr>
          <p:cNvPr id="3" name="Content Placeholder 2">
            <a:extLst>
              <a:ext uri="{FF2B5EF4-FFF2-40B4-BE49-F238E27FC236}">
                <a16:creationId xmlns:a16="http://schemas.microsoft.com/office/drawing/2014/main" id="{84BD6D0C-20A4-66AE-3415-B5833A423845}"/>
              </a:ext>
            </a:extLst>
          </p:cNvPr>
          <p:cNvSpPr>
            <a:spLocks noGrp="1"/>
          </p:cNvSpPr>
          <p:nvPr>
            <p:ph idx="1"/>
          </p:nvPr>
        </p:nvSpPr>
        <p:spPr>
          <a:xfrm>
            <a:off x="1213757" y="1424087"/>
            <a:ext cx="9764485" cy="4917621"/>
          </a:xfrm>
        </p:spPr>
        <p:txBody>
          <a:bodyPr>
            <a:normAutofit fontScale="92500"/>
          </a:bodyPr>
          <a:lstStyle/>
          <a:p>
            <a:r>
              <a:rPr lang="en-US" dirty="0"/>
              <a:t>I need to arrange a flight </a:t>
            </a:r>
          </a:p>
          <a:p>
            <a:r>
              <a:rPr lang="en-US" dirty="0"/>
              <a:t>My objectives are: </a:t>
            </a:r>
          </a:p>
          <a:p>
            <a:pPr lvl="1"/>
            <a:r>
              <a:rPr lang="en-US" sz="2800" dirty="0">
                <a:ea typeface="Century Gothic"/>
                <a:cs typeface="Century Gothic"/>
                <a:sym typeface="Century Gothic"/>
              </a:rPr>
              <a:t>Minimize price</a:t>
            </a:r>
            <a:endParaRPr lang="en-US" sz="2800" dirty="0">
              <a:sym typeface="Century Gothic"/>
            </a:endParaRPr>
          </a:p>
          <a:p>
            <a:pPr lvl="1"/>
            <a:r>
              <a:rPr lang="en-US" sz="2800" dirty="0">
                <a:ea typeface="Century Gothic"/>
                <a:cs typeface="Century Gothic"/>
                <a:sym typeface="Century Gothic"/>
              </a:rPr>
              <a:t>Minimize flight duration</a:t>
            </a:r>
          </a:p>
          <a:p>
            <a:pPr lvl="1"/>
            <a:r>
              <a:rPr lang="en-US" sz="2800" dirty="0">
                <a:ea typeface="Century Gothic"/>
                <a:cs typeface="Century Gothic"/>
                <a:sym typeface="Century Gothic"/>
              </a:rPr>
              <a:t>Minimize number of stops</a:t>
            </a:r>
            <a:endParaRPr lang="en-US" sz="2800" dirty="0">
              <a:sym typeface="Century Gothic"/>
            </a:endParaRPr>
          </a:p>
          <a:p>
            <a:pPr lvl="1"/>
            <a:r>
              <a:rPr lang="en-US" sz="2800" dirty="0">
                <a:ea typeface="Century Gothic"/>
                <a:cs typeface="Century Gothic"/>
                <a:sym typeface="Century Gothic"/>
              </a:rPr>
              <a:t>Arrive before noon</a:t>
            </a:r>
            <a:endParaRPr lang="en-US" sz="2800" dirty="0">
              <a:sym typeface="Century Gothic"/>
            </a:endParaRPr>
          </a:p>
          <a:p>
            <a:pPr lvl="1"/>
            <a:r>
              <a:rPr lang="en-US" sz="2800" dirty="0">
                <a:ea typeface="Century Gothic"/>
                <a:cs typeface="Century Gothic"/>
                <a:sym typeface="Century Gothic"/>
              </a:rPr>
              <a:t>Maximize quality of service</a:t>
            </a:r>
          </a:p>
          <a:p>
            <a:r>
              <a:rPr lang="en-US" dirty="0">
                <a:ea typeface="Century Gothic"/>
                <a:cs typeface="Century Gothic"/>
                <a:sym typeface="Century Gothic"/>
              </a:rPr>
              <a:t>I need to make predictions about each of these objectives</a:t>
            </a:r>
          </a:p>
          <a:p>
            <a:r>
              <a:rPr lang="en-US" dirty="0">
                <a:ea typeface="Century Gothic"/>
                <a:cs typeface="Century Gothic"/>
                <a:sym typeface="Century Gothic"/>
              </a:rPr>
              <a:t>Source of predictions: </a:t>
            </a:r>
          </a:p>
          <a:p>
            <a:pPr lvl="1"/>
            <a:r>
              <a:rPr lang="en-US" sz="2800" dirty="0">
                <a:ea typeface="Century Gothic"/>
                <a:cs typeface="Century Gothic"/>
                <a:sym typeface="Century Gothic"/>
              </a:rPr>
              <a:t>Google flights: price, flight time, number of stops, and arrival time</a:t>
            </a:r>
            <a:endParaRPr lang="en-US" sz="2800" dirty="0">
              <a:sym typeface="Century Gothic"/>
            </a:endParaRPr>
          </a:p>
          <a:p>
            <a:pPr lvl="1"/>
            <a:r>
              <a:rPr lang="en-US" sz="2800" dirty="0">
                <a:ea typeface="Century Gothic"/>
                <a:cs typeface="Century Gothic"/>
                <a:sym typeface="Century Gothic"/>
              </a:rPr>
              <a:t>TripAdvisor: airline service ratings </a:t>
            </a:r>
          </a:p>
        </p:txBody>
      </p:sp>
      <p:pic>
        <p:nvPicPr>
          <p:cNvPr id="7" name="Graphic 6" descr="Airplane with solid fill">
            <a:extLst>
              <a:ext uri="{FF2B5EF4-FFF2-40B4-BE49-F238E27FC236}">
                <a16:creationId xmlns:a16="http://schemas.microsoft.com/office/drawing/2014/main" id="{E922ADFD-A1CF-4F8E-5AEA-216D29EDAF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21966" y="943755"/>
            <a:ext cx="2939143" cy="2939143"/>
          </a:xfrm>
          <a:prstGeom prst="rect">
            <a:avLst/>
          </a:prstGeom>
        </p:spPr>
      </p:pic>
      <p:sp>
        <p:nvSpPr>
          <p:cNvPr id="4" name="TextBox 3">
            <a:extLst>
              <a:ext uri="{FF2B5EF4-FFF2-40B4-BE49-F238E27FC236}">
                <a16:creationId xmlns:a16="http://schemas.microsoft.com/office/drawing/2014/main" id="{84253B34-4B86-96D4-97E3-D92D8DD85008}"/>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91514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4F94-9781-E476-4555-35C3587E3779}"/>
              </a:ext>
            </a:extLst>
          </p:cNvPr>
          <p:cNvSpPr>
            <a:spLocks noGrp="1"/>
          </p:cNvSpPr>
          <p:nvPr>
            <p:ph type="title"/>
          </p:nvPr>
        </p:nvSpPr>
        <p:spPr/>
        <p:txBody>
          <a:bodyPr/>
          <a:lstStyle/>
          <a:p>
            <a:r>
              <a:rPr lang="en-US" dirty="0"/>
              <a:t>Simple example – </a:t>
            </a:r>
            <a:r>
              <a:rPr lang="en-US" b="1" dirty="0"/>
              <a:t>consequence table</a:t>
            </a:r>
          </a:p>
        </p:txBody>
      </p:sp>
      <p:grpSp>
        <p:nvGrpSpPr>
          <p:cNvPr id="16" name="Group 15">
            <a:extLst>
              <a:ext uri="{FF2B5EF4-FFF2-40B4-BE49-F238E27FC236}">
                <a16:creationId xmlns:a16="http://schemas.microsoft.com/office/drawing/2014/main" id="{C4BB036B-2098-EF4C-08EA-DB3697F91BA7}"/>
              </a:ext>
            </a:extLst>
          </p:cNvPr>
          <p:cNvGrpSpPr/>
          <p:nvPr/>
        </p:nvGrpSpPr>
        <p:grpSpPr>
          <a:xfrm>
            <a:off x="1578428" y="1494084"/>
            <a:ext cx="8153401" cy="4601501"/>
            <a:chOff x="533400" y="1828801"/>
            <a:chExt cx="8153401" cy="4601501"/>
          </a:xfrm>
        </p:grpSpPr>
        <p:graphicFrame>
          <p:nvGraphicFramePr>
            <p:cNvPr id="17" name="Google Shape;257;p32">
              <a:extLst>
                <a:ext uri="{FF2B5EF4-FFF2-40B4-BE49-F238E27FC236}">
                  <a16:creationId xmlns:a16="http://schemas.microsoft.com/office/drawing/2014/main" id="{AD9E156A-444C-532A-2F31-DC127D489DF0}"/>
                </a:ext>
              </a:extLst>
            </p:cNvPr>
            <p:cNvGraphicFramePr/>
            <p:nvPr/>
          </p:nvGraphicFramePr>
          <p:xfrm>
            <a:off x="533400" y="1828801"/>
            <a:ext cx="8153401" cy="4601501"/>
          </p:xfrm>
          <a:graphic>
            <a:graphicData uri="http://schemas.openxmlformats.org/drawingml/2006/table">
              <a:tbl>
                <a:tblPr firstRow="1" bandCol="1">
                  <a:noFill/>
                </a:tblPr>
                <a:tblGrid>
                  <a:gridCol w="1820656">
                    <a:extLst>
                      <a:ext uri="{9D8B030D-6E8A-4147-A177-3AD203B41FA5}">
                        <a16:colId xmlns:a16="http://schemas.microsoft.com/office/drawing/2014/main" val="20000"/>
                      </a:ext>
                    </a:extLst>
                  </a:gridCol>
                  <a:gridCol w="1741497">
                    <a:extLst>
                      <a:ext uri="{9D8B030D-6E8A-4147-A177-3AD203B41FA5}">
                        <a16:colId xmlns:a16="http://schemas.microsoft.com/office/drawing/2014/main" val="20001"/>
                      </a:ext>
                    </a:extLst>
                  </a:gridCol>
                  <a:gridCol w="1229016">
                    <a:extLst>
                      <a:ext uri="{9D8B030D-6E8A-4147-A177-3AD203B41FA5}">
                        <a16:colId xmlns:a16="http://schemas.microsoft.com/office/drawing/2014/main" val="20002"/>
                      </a:ext>
                    </a:extLst>
                  </a:gridCol>
                  <a:gridCol w="1120744">
                    <a:extLst>
                      <a:ext uri="{9D8B030D-6E8A-4147-A177-3AD203B41FA5}">
                        <a16:colId xmlns:a16="http://schemas.microsoft.com/office/drawing/2014/main" val="20003"/>
                      </a:ext>
                    </a:extLst>
                  </a:gridCol>
                  <a:gridCol w="1120744">
                    <a:extLst>
                      <a:ext uri="{9D8B030D-6E8A-4147-A177-3AD203B41FA5}">
                        <a16:colId xmlns:a16="http://schemas.microsoft.com/office/drawing/2014/main" val="20004"/>
                      </a:ext>
                    </a:extLst>
                  </a:gridCol>
                  <a:gridCol w="1120744">
                    <a:extLst>
                      <a:ext uri="{9D8B030D-6E8A-4147-A177-3AD203B41FA5}">
                        <a16:colId xmlns:a16="http://schemas.microsoft.com/office/drawing/2014/main" val="20005"/>
                      </a:ext>
                    </a:extLst>
                  </a:gridCol>
                </a:tblGrid>
                <a:tr h="348260">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Objectives</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Attribute</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Desired Direction</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gridSpan="3">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a:solidFill>
                              <a:sysClr val="windowText" lastClr="000000"/>
                            </a:solidFill>
                            <a:latin typeface="+mn-lt"/>
                          </a:rPr>
                          <a:t>Alternatives</a:t>
                        </a:r>
                        <a:endParaRPr sz="2000" b="0" u="none" strike="noStrike" cap="none">
                          <a:solidFill>
                            <a:sysClr val="windowText" lastClr="000000"/>
                          </a:solidFill>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0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1</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2</a:t>
                        </a:r>
                        <a:endParaRPr sz="2000" b="0" u="none" strike="noStrike" cap="none" dirty="0">
                          <a:solidFill>
                            <a:sysClr val="windowText" lastClr="000000"/>
                          </a:solidFill>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3</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1"/>
                    </a:ext>
                  </a:extLst>
                </a:tr>
                <a:tr h="645413">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latin typeface="+mn-lt"/>
                            <a:ea typeface="Palatino Linotype"/>
                            <a:cs typeface="Palatino Linotype"/>
                            <a:sym typeface="Palatino Linotype"/>
                          </a:rPr>
                          <a:t>Price</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latin typeface="+mn-lt"/>
                            <a:ea typeface="Palatino Linotype"/>
                            <a:cs typeface="Palatino Linotype"/>
                            <a:sym typeface="Palatino Linotype"/>
                          </a:rPr>
                          <a:t>Cost</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u="none" strike="noStrike" cap="none">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$558</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$251</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$391</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2"/>
                    </a:ext>
                  </a:extLst>
                </a:tr>
                <a:tr h="645413">
                  <a:tc rowSpan="2">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Flight time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Duration</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dirty="0">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3h 40m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5h</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5h 47m</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3"/>
                    </a:ext>
                  </a:extLst>
                </a:tr>
                <a:tr h="645413">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Number of stops</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nonstop</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1</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4"/>
                    </a:ext>
                  </a:extLst>
                </a:tr>
                <a:tr h="645413">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Arrive before noon</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Arrival time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threshold</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11:11am</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4:40pm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10:57am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5"/>
                    </a:ext>
                  </a:extLst>
                </a:tr>
                <a:tr h="830811">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Service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Service rating:</a:t>
                        </a:r>
                        <a:endParaRPr sz="2000" dirty="0">
                          <a:latin typeface="+mn-lt"/>
                        </a:endParaRPr>
                      </a:p>
                      <a:p>
                        <a:pPr marL="0" marR="0" lvl="0" indent="0" algn="ctr" rtl="0">
                          <a:lnSpc>
                            <a:spcPct val="100000"/>
                          </a:lnSpc>
                          <a:spcBef>
                            <a:spcPts val="36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1-5</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 of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a:t>
                        </a:r>
                        <a:endParaRPr sz="2000" dirty="0">
                          <a:latin typeface="+mn-lt"/>
                        </a:endParaRPr>
                      </a:p>
                      <a:p>
                        <a:pPr marL="0" marR="0" lvl="0" indent="0" algn="ctr" rtl="0">
                          <a:lnSpc>
                            <a:spcPct val="100000"/>
                          </a:lnSpc>
                          <a:spcBef>
                            <a:spcPts val="240"/>
                          </a:spcBef>
                          <a:spcAft>
                            <a:spcPts val="0"/>
                          </a:spcAft>
                          <a:buClr>
                            <a:schemeClr val="dk1"/>
                          </a:buClr>
                          <a:buSzPts val="1200"/>
                          <a:buFont typeface="Palatino Linotype"/>
                          <a:buNone/>
                        </a:pPr>
                        <a:r>
                          <a:rPr lang="en-US" sz="2000" b="0" i="0" u="none" strike="noStrike" cap="none" dirty="0">
                            <a:solidFill>
                              <a:schemeClr val="dk1"/>
                            </a:solidFill>
                            <a:latin typeface="+mn-lt"/>
                            <a:ea typeface="Palatino Linotype"/>
                            <a:cs typeface="Palatino Linotype"/>
                            <a:sym typeface="Palatino Linotype"/>
                          </a:rPr>
                          <a:t>(2121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(233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3</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(1875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6"/>
                    </a:ext>
                  </a:extLst>
                </a:tr>
              </a:tbl>
            </a:graphicData>
          </a:graphic>
        </p:graphicFrame>
        <p:cxnSp>
          <p:nvCxnSpPr>
            <p:cNvPr id="18" name="Google Shape;258;p32">
              <a:extLst>
                <a:ext uri="{FF2B5EF4-FFF2-40B4-BE49-F238E27FC236}">
                  <a16:creationId xmlns:a16="http://schemas.microsoft.com/office/drawing/2014/main" id="{BA7BE5F1-59DD-2E0D-0EA1-FE82B18CAA7F}"/>
                </a:ext>
              </a:extLst>
            </p:cNvPr>
            <p:cNvCxnSpPr/>
            <p:nvPr/>
          </p:nvCxnSpPr>
          <p:spPr>
            <a:xfrm>
              <a:off x="4572000" y="2695077"/>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9" name="Google Shape;259;p32">
              <a:extLst>
                <a:ext uri="{FF2B5EF4-FFF2-40B4-BE49-F238E27FC236}">
                  <a16:creationId xmlns:a16="http://schemas.microsoft.com/office/drawing/2014/main" id="{7145F8AD-BE54-9DB1-7C77-F2A0E781E405}"/>
                </a:ext>
              </a:extLst>
            </p:cNvPr>
            <p:cNvCxnSpPr/>
            <p:nvPr/>
          </p:nvCxnSpPr>
          <p:spPr>
            <a:xfrm rot="10800000">
              <a:off x="4572000" y="5400843"/>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0" name="Google Shape;260;p32">
              <a:extLst>
                <a:ext uri="{FF2B5EF4-FFF2-40B4-BE49-F238E27FC236}">
                  <a16:creationId xmlns:a16="http://schemas.microsoft.com/office/drawing/2014/main" id="{D2BD8E5B-A2FF-A31B-3FFD-6BB0AEBA5610}"/>
                </a:ext>
              </a:extLst>
            </p:cNvPr>
            <p:cNvCxnSpPr/>
            <p:nvPr/>
          </p:nvCxnSpPr>
          <p:spPr>
            <a:xfrm>
              <a:off x="4572000" y="3995824"/>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1" name="Google Shape;261;p32">
              <a:extLst>
                <a:ext uri="{FF2B5EF4-FFF2-40B4-BE49-F238E27FC236}">
                  <a16:creationId xmlns:a16="http://schemas.microsoft.com/office/drawing/2014/main" id="{58567302-001E-AA8D-B4A5-4D17EB1AEF69}"/>
                </a:ext>
              </a:extLst>
            </p:cNvPr>
            <p:cNvCxnSpPr/>
            <p:nvPr/>
          </p:nvCxnSpPr>
          <p:spPr>
            <a:xfrm>
              <a:off x="4572000" y="3348795"/>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grpSp>
      <p:sp>
        <p:nvSpPr>
          <p:cNvPr id="22" name="Rectangle 21">
            <a:extLst>
              <a:ext uri="{FF2B5EF4-FFF2-40B4-BE49-F238E27FC236}">
                <a16:creationId xmlns:a16="http://schemas.microsoft.com/office/drawing/2014/main" id="{2F7DD059-728C-A74F-7DD6-B34EDDEC9D65}"/>
              </a:ext>
            </a:extLst>
          </p:cNvPr>
          <p:cNvSpPr/>
          <p:nvPr/>
        </p:nvSpPr>
        <p:spPr>
          <a:xfrm>
            <a:off x="6385958" y="2331209"/>
            <a:ext cx="3345872" cy="3949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BDCFE4-FF94-8C6A-B219-9E3FC7EC9EF1}"/>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3508644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C9918-514F-2934-AA22-0EF0B5087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01DA1-5972-8DB4-0D71-20DF438F7683}"/>
              </a:ext>
            </a:extLst>
          </p:cNvPr>
          <p:cNvSpPr>
            <a:spLocks noGrp="1"/>
          </p:cNvSpPr>
          <p:nvPr>
            <p:ph type="title"/>
          </p:nvPr>
        </p:nvSpPr>
        <p:spPr/>
        <p:txBody>
          <a:bodyPr/>
          <a:lstStyle/>
          <a:p>
            <a:r>
              <a:rPr lang="en-US" dirty="0"/>
              <a:t>Simple example – </a:t>
            </a:r>
            <a:r>
              <a:rPr lang="en-US" b="1" dirty="0"/>
              <a:t>consequence table</a:t>
            </a:r>
            <a:endParaRPr lang="en-US" dirty="0"/>
          </a:p>
        </p:txBody>
      </p:sp>
      <p:grpSp>
        <p:nvGrpSpPr>
          <p:cNvPr id="16" name="Group 15">
            <a:extLst>
              <a:ext uri="{FF2B5EF4-FFF2-40B4-BE49-F238E27FC236}">
                <a16:creationId xmlns:a16="http://schemas.microsoft.com/office/drawing/2014/main" id="{42EF5E63-868A-EAEA-0274-4817178BCDE4}"/>
              </a:ext>
            </a:extLst>
          </p:cNvPr>
          <p:cNvGrpSpPr/>
          <p:nvPr/>
        </p:nvGrpSpPr>
        <p:grpSpPr>
          <a:xfrm>
            <a:off x="1578428" y="1494084"/>
            <a:ext cx="8153401" cy="4601501"/>
            <a:chOff x="533400" y="1828801"/>
            <a:chExt cx="8153401" cy="4601501"/>
          </a:xfrm>
        </p:grpSpPr>
        <p:graphicFrame>
          <p:nvGraphicFramePr>
            <p:cNvPr id="17" name="Google Shape;257;p32">
              <a:extLst>
                <a:ext uri="{FF2B5EF4-FFF2-40B4-BE49-F238E27FC236}">
                  <a16:creationId xmlns:a16="http://schemas.microsoft.com/office/drawing/2014/main" id="{1CF51BAC-99EE-3351-E09D-4EDEF1F204E6}"/>
                </a:ext>
              </a:extLst>
            </p:cNvPr>
            <p:cNvGraphicFramePr/>
            <p:nvPr/>
          </p:nvGraphicFramePr>
          <p:xfrm>
            <a:off x="533400" y="1828801"/>
            <a:ext cx="8153401" cy="4601501"/>
          </p:xfrm>
          <a:graphic>
            <a:graphicData uri="http://schemas.openxmlformats.org/drawingml/2006/table">
              <a:tbl>
                <a:tblPr firstRow="1" bandCol="1">
                  <a:noFill/>
                </a:tblPr>
                <a:tblGrid>
                  <a:gridCol w="1820656">
                    <a:extLst>
                      <a:ext uri="{9D8B030D-6E8A-4147-A177-3AD203B41FA5}">
                        <a16:colId xmlns:a16="http://schemas.microsoft.com/office/drawing/2014/main" val="20000"/>
                      </a:ext>
                    </a:extLst>
                  </a:gridCol>
                  <a:gridCol w="1741497">
                    <a:extLst>
                      <a:ext uri="{9D8B030D-6E8A-4147-A177-3AD203B41FA5}">
                        <a16:colId xmlns:a16="http://schemas.microsoft.com/office/drawing/2014/main" val="20001"/>
                      </a:ext>
                    </a:extLst>
                  </a:gridCol>
                  <a:gridCol w="1229016">
                    <a:extLst>
                      <a:ext uri="{9D8B030D-6E8A-4147-A177-3AD203B41FA5}">
                        <a16:colId xmlns:a16="http://schemas.microsoft.com/office/drawing/2014/main" val="20002"/>
                      </a:ext>
                    </a:extLst>
                  </a:gridCol>
                  <a:gridCol w="1120744">
                    <a:extLst>
                      <a:ext uri="{9D8B030D-6E8A-4147-A177-3AD203B41FA5}">
                        <a16:colId xmlns:a16="http://schemas.microsoft.com/office/drawing/2014/main" val="20003"/>
                      </a:ext>
                    </a:extLst>
                  </a:gridCol>
                  <a:gridCol w="1120744">
                    <a:extLst>
                      <a:ext uri="{9D8B030D-6E8A-4147-A177-3AD203B41FA5}">
                        <a16:colId xmlns:a16="http://schemas.microsoft.com/office/drawing/2014/main" val="20004"/>
                      </a:ext>
                    </a:extLst>
                  </a:gridCol>
                  <a:gridCol w="1120744">
                    <a:extLst>
                      <a:ext uri="{9D8B030D-6E8A-4147-A177-3AD203B41FA5}">
                        <a16:colId xmlns:a16="http://schemas.microsoft.com/office/drawing/2014/main" val="20005"/>
                      </a:ext>
                    </a:extLst>
                  </a:gridCol>
                </a:tblGrid>
                <a:tr h="348260">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Objectives</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Attribute</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Desired Direction</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gridSpan="3">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a:solidFill>
                              <a:sysClr val="windowText" lastClr="000000"/>
                            </a:solidFill>
                            <a:latin typeface="+mn-lt"/>
                          </a:rPr>
                          <a:t>Alternatives</a:t>
                        </a:r>
                        <a:endParaRPr sz="2000" b="0" u="none" strike="noStrike" cap="none">
                          <a:solidFill>
                            <a:sysClr val="windowText" lastClr="000000"/>
                          </a:solidFill>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0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1</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2</a:t>
                        </a:r>
                        <a:endParaRPr sz="2000" b="0" u="none" strike="noStrike" cap="none" dirty="0">
                          <a:solidFill>
                            <a:sysClr val="windowText" lastClr="000000"/>
                          </a:solidFill>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3</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1"/>
                    </a:ext>
                  </a:extLst>
                </a:tr>
                <a:tr h="645413">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latin typeface="+mn-lt"/>
                            <a:ea typeface="Palatino Linotype"/>
                            <a:cs typeface="Palatino Linotype"/>
                            <a:sym typeface="Palatino Linotype"/>
                          </a:rPr>
                          <a:t>Price</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latin typeface="+mn-lt"/>
                            <a:ea typeface="Palatino Linotype"/>
                            <a:cs typeface="Palatino Linotype"/>
                            <a:sym typeface="Palatino Linotype"/>
                          </a:rPr>
                          <a:t>Cost</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u="none" strike="noStrike" cap="none">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$558</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$251</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$391</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2"/>
                    </a:ext>
                  </a:extLst>
                </a:tr>
                <a:tr h="645413">
                  <a:tc rowSpan="2">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Flight time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Duration</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dirty="0">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3h 40m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5h</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5h 47m</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3"/>
                    </a:ext>
                  </a:extLst>
                </a:tr>
                <a:tr h="645413">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Number of stops</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nonstop</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1</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4"/>
                    </a:ext>
                  </a:extLst>
                </a:tr>
                <a:tr h="645413">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Arrive before noon</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Arrival time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threshold</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11:11am</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4:40pm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10:57am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5"/>
                    </a:ext>
                  </a:extLst>
                </a:tr>
                <a:tr h="830811">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Service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Service rating:</a:t>
                        </a:r>
                        <a:endParaRPr sz="2000" dirty="0">
                          <a:latin typeface="+mn-lt"/>
                        </a:endParaRPr>
                      </a:p>
                      <a:p>
                        <a:pPr marL="0" marR="0" lvl="0" indent="0" algn="ctr" rtl="0">
                          <a:lnSpc>
                            <a:spcPct val="100000"/>
                          </a:lnSpc>
                          <a:spcBef>
                            <a:spcPts val="36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1-5</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 of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a:t>
                        </a:r>
                        <a:endParaRPr sz="2000" dirty="0">
                          <a:latin typeface="+mn-lt"/>
                        </a:endParaRPr>
                      </a:p>
                      <a:p>
                        <a:pPr marL="0" marR="0" lvl="0" indent="0" algn="ctr" rtl="0">
                          <a:lnSpc>
                            <a:spcPct val="100000"/>
                          </a:lnSpc>
                          <a:spcBef>
                            <a:spcPts val="240"/>
                          </a:spcBef>
                          <a:spcAft>
                            <a:spcPts val="0"/>
                          </a:spcAft>
                          <a:buClr>
                            <a:schemeClr val="dk1"/>
                          </a:buClr>
                          <a:buSzPts val="1200"/>
                          <a:buFont typeface="Palatino Linotype"/>
                          <a:buNone/>
                        </a:pPr>
                        <a:r>
                          <a:rPr lang="en-US" sz="2000" b="0" i="0" u="none" strike="noStrike" cap="none" dirty="0">
                            <a:solidFill>
                              <a:schemeClr val="dk1"/>
                            </a:solidFill>
                            <a:latin typeface="+mn-lt"/>
                            <a:ea typeface="Palatino Linotype"/>
                            <a:cs typeface="Palatino Linotype"/>
                            <a:sym typeface="Palatino Linotype"/>
                          </a:rPr>
                          <a:t>(2121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(233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3</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(1875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6"/>
                    </a:ext>
                  </a:extLst>
                </a:tr>
              </a:tbl>
            </a:graphicData>
          </a:graphic>
        </p:graphicFrame>
        <p:cxnSp>
          <p:nvCxnSpPr>
            <p:cNvPr id="18" name="Google Shape;258;p32">
              <a:extLst>
                <a:ext uri="{FF2B5EF4-FFF2-40B4-BE49-F238E27FC236}">
                  <a16:creationId xmlns:a16="http://schemas.microsoft.com/office/drawing/2014/main" id="{53C8266B-0B11-43C1-9D8E-4C05F42163C2}"/>
                </a:ext>
              </a:extLst>
            </p:cNvPr>
            <p:cNvCxnSpPr/>
            <p:nvPr/>
          </p:nvCxnSpPr>
          <p:spPr>
            <a:xfrm>
              <a:off x="4572000" y="2695077"/>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9" name="Google Shape;259;p32">
              <a:extLst>
                <a:ext uri="{FF2B5EF4-FFF2-40B4-BE49-F238E27FC236}">
                  <a16:creationId xmlns:a16="http://schemas.microsoft.com/office/drawing/2014/main" id="{25619841-4074-5376-1FE6-A1EB346392C7}"/>
                </a:ext>
              </a:extLst>
            </p:cNvPr>
            <p:cNvCxnSpPr/>
            <p:nvPr/>
          </p:nvCxnSpPr>
          <p:spPr>
            <a:xfrm rot="10800000">
              <a:off x="4572000" y="5400843"/>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0" name="Google Shape;260;p32">
              <a:extLst>
                <a:ext uri="{FF2B5EF4-FFF2-40B4-BE49-F238E27FC236}">
                  <a16:creationId xmlns:a16="http://schemas.microsoft.com/office/drawing/2014/main" id="{9D3CACA3-084B-D82F-F10B-54D4090F9388}"/>
                </a:ext>
              </a:extLst>
            </p:cNvPr>
            <p:cNvCxnSpPr/>
            <p:nvPr/>
          </p:nvCxnSpPr>
          <p:spPr>
            <a:xfrm>
              <a:off x="4572000" y="3995824"/>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1" name="Google Shape;261;p32">
              <a:extLst>
                <a:ext uri="{FF2B5EF4-FFF2-40B4-BE49-F238E27FC236}">
                  <a16:creationId xmlns:a16="http://schemas.microsoft.com/office/drawing/2014/main" id="{AA060BE4-D321-5FE3-B19A-407ADB277887}"/>
                </a:ext>
              </a:extLst>
            </p:cNvPr>
            <p:cNvCxnSpPr/>
            <p:nvPr/>
          </p:nvCxnSpPr>
          <p:spPr>
            <a:xfrm>
              <a:off x="4572000" y="3348795"/>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grpSp>
      <p:sp>
        <p:nvSpPr>
          <p:cNvPr id="3" name="TextBox 2">
            <a:extLst>
              <a:ext uri="{FF2B5EF4-FFF2-40B4-BE49-F238E27FC236}">
                <a16:creationId xmlns:a16="http://schemas.microsoft.com/office/drawing/2014/main" id="{C4AAD896-CDF7-DB7F-476C-3CCAB791DCF4}"/>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3357825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D832-4E93-C873-05EF-EE90B2601705}"/>
              </a:ext>
            </a:extLst>
          </p:cNvPr>
          <p:cNvSpPr>
            <a:spLocks noGrp="1"/>
          </p:cNvSpPr>
          <p:nvPr>
            <p:ph type="title"/>
          </p:nvPr>
        </p:nvSpPr>
        <p:spPr/>
        <p:txBody>
          <a:bodyPr/>
          <a:lstStyle/>
          <a:p>
            <a:r>
              <a:rPr lang="en-US" dirty="0"/>
              <a:t>Some Principles of Modeling in SDM</a:t>
            </a:r>
          </a:p>
        </p:txBody>
      </p:sp>
      <p:sp>
        <p:nvSpPr>
          <p:cNvPr id="6" name="Content Placeholder 4">
            <a:extLst>
              <a:ext uri="{FF2B5EF4-FFF2-40B4-BE49-F238E27FC236}">
                <a16:creationId xmlns:a16="http://schemas.microsoft.com/office/drawing/2014/main" id="{7F3BEF9F-FFCE-EC35-77DC-26A5E22709BC}"/>
              </a:ext>
            </a:extLst>
          </p:cNvPr>
          <p:cNvSpPr>
            <a:spLocks noGrp="1"/>
          </p:cNvSpPr>
          <p:nvPr>
            <p:ph idx="1"/>
          </p:nvPr>
        </p:nvSpPr>
        <p:spPr>
          <a:xfrm>
            <a:off x="838200" y="1762607"/>
            <a:ext cx="11069549" cy="4267199"/>
          </a:xfrm>
        </p:spPr>
        <p:txBody>
          <a:bodyPr>
            <a:normAutofit fontScale="77500" lnSpcReduction="20000"/>
          </a:bodyPr>
          <a:lstStyle/>
          <a:p>
            <a:pPr marL="0" lvl="0" indent="0">
              <a:lnSpc>
                <a:spcPct val="120000"/>
              </a:lnSpc>
              <a:spcBef>
                <a:spcPts val="0"/>
              </a:spcBef>
              <a:buClr>
                <a:schemeClr val="dk2"/>
              </a:buClr>
              <a:buSzPct val="85000"/>
              <a:buNone/>
            </a:pPr>
            <a:r>
              <a:rPr lang="en-US" sz="4900" dirty="0">
                <a:ea typeface="Century Gothic"/>
                <a:cs typeface="Century Gothic"/>
                <a:sym typeface="Century Gothic"/>
              </a:rPr>
              <a:t>Models should </a:t>
            </a:r>
          </a:p>
          <a:p>
            <a:pPr marL="742950" indent="-742950">
              <a:lnSpc>
                <a:spcPct val="120000"/>
              </a:lnSpc>
              <a:spcBef>
                <a:spcPts val="0"/>
              </a:spcBef>
              <a:buSzPct val="100000"/>
              <a:buFont typeface="+mj-lt"/>
              <a:buAutoNum type="arabicPeriod"/>
            </a:pPr>
            <a:r>
              <a:rPr lang="en-US" sz="3600" dirty="0">
                <a:ea typeface="Century Gothic"/>
                <a:cs typeface="Century Gothic"/>
                <a:sym typeface="Century Gothic"/>
              </a:rPr>
              <a:t>Include ‘hard data’ (e.g., total cost) and subjective assessment (e.g., angler satisfaction) as appropriate </a:t>
            </a:r>
            <a:endParaRPr lang="en-US" sz="3600" dirty="0">
              <a:sym typeface="Century Gothic"/>
            </a:endParaRPr>
          </a:p>
          <a:p>
            <a:pPr marL="742950" indent="-742950">
              <a:lnSpc>
                <a:spcPct val="120000"/>
              </a:lnSpc>
              <a:spcBef>
                <a:spcPts val="0"/>
              </a:spcBef>
              <a:buSzPct val="100000"/>
              <a:buFont typeface="+mj-lt"/>
              <a:buAutoNum type="arabicPeriod"/>
            </a:pPr>
            <a:r>
              <a:rPr lang="en-US" sz="3600" dirty="0">
                <a:ea typeface="Century Gothic"/>
                <a:cs typeface="Century Gothic"/>
                <a:sym typeface="Century Gothic"/>
              </a:rPr>
              <a:t>Make the most of available information, including expert judgment</a:t>
            </a:r>
            <a:endParaRPr lang="en-US" sz="3600" dirty="0">
              <a:sym typeface="Century Gothic"/>
            </a:endParaRPr>
          </a:p>
          <a:p>
            <a:pPr marL="742950" indent="-742950">
              <a:lnSpc>
                <a:spcPct val="120000"/>
              </a:lnSpc>
              <a:spcBef>
                <a:spcPts val="0"/>
              </a:spcBef>
              <a:buSzPct val="100000"/>
              <a:buFont typeface="+mj-lt"/>
              <a:buAutoNum type="arabicPeriod"/>
            </a:pPr>
            <a:r>
              <a:rPr lang="en-US" sz="3600" dirty="0">
                <a:ea typeface="Century Gothic"/>
                <a:cs typeface="Century Gothic"/>
                <a:sym typeface="Century Gothic"/>
              </a:rPr>
              <a:t>Report appropriate level of precision</a:t>
            </a:r>
            <a:endParaRPr lang="en-US" sz="3600" dirty="0">
              <a:sym typeface="Century Gothic"/>
            </a:endParaRPr>
          </a:p>
          <a:p>
            <a:pPr marL="742950" indent="-742950">
              <a:lnSpc>
                <a:spcPct val="120000"/>
              </a:lnSpc>
              <a:spcBef>
                <a:spcPts val="0"/>
              </a:spcBef>
              <a:buSzPct val="100000"/>
              <a:buFont typeface="+mj-lt"/>
              <a:buAutoNum type="arabicPeriod"/>
            </a:pPr>
            <a:r>
              <a:rPr lang="en-US" sz="3600" dirty="0">
                <a:ea typeface="Century Gothic"/>
                <a:cs typeface="Century Gothic"/>
                <a:sym typeface="Century Gothic"/>
              </a:rPr>
              <a:t>Incorporate relevant uncertainty</a:t>
            </a:r>
          </a:p>
          <a:p>
            <a:pPr marL="457200" lvl="1" indent="0">
              <a:lnSpc>
                <a:spcPct val="120000"/>
              </a:lnSpc>
              <a:spcBef>
                <a:spcPts val="0"/>
              </a:spcBef>
              <a:buSzPct val="100000"/>
              <a:buNone/>
            </a:pPr>
            <a:r>
              <a:rPr lang="en-US" sz="3200" dirty="0">
                <a:ea typeface="Century Gothic"/>
                <a:cs typeface="Century Gothic"/>
                <a:sym typeface="Century Gothic"/>
              </a:rPr>
              <a:t>	-Structural (broad model assumptions) e.g., density dependence?</a:t>
            </a:r>
          </a:p>
          <a:p>
            <a:pPr marL="457200" lvl="1" indent="0">
              <a:lnSpc>
                <a:spcPct val="120000"/>
              </a:lnSpc>
              <a:spcBef>
                <a:spcPts val="0"/>
              </a:spcBef>
              <a:buSzPct val="100000"/>
              <a:buNone/>
            </a:pPr>
            <a:r>
              <a:rPr lang="en-US" sz="3200" dirty="0">
                <a:ea typeface="Century Gothic"/>
                <a:cs typeface="Century Gothic"/>
                <a:sym typeface="Century Gothic"/>
              </a:rPr>
              <a:t>      - Parametric uncertainty e.g., what is the parameter’s distribution?</a:t>
            </a:r>
            <a:endParaRPr lang="en-US" dirty="0"/>
          </a:p>
        </p:txBody>
      </p:sp>
      <p:sp>
        <p:nvSpPr>
          <p:cNvPr id="3" name="TextBox 2">
            <a:extLst>
              <a:ext uri="{FF2B5EF4-FFF2-40B4-BE49-F238E27FC236}">
                <a16:creationId xmlns:a16="http://schemas.microsoft.com/office/drawing/2014/main" id="{088E246F-E4B2-C1C7-5382-F806F33EF5A6}"/>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167163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6A9-68F7-A052-6EF2-8C96C9355CB7}"/>
              </a:ext>
            </a:extLst>
          </p:cNvPr>
          <p:cNvSpPr>
            <a:spLocks noGrp="1"/>
          </p:cNvSpPr>
          <p:nvPr>
            <p:ph type="title"/>
          </p:nvPr>
        </p:nvSpPr>
        <p:spPr/>
        <p:txBody>
          <a:bodyPr/>
          <a:lstStyle/>
          <a:p>
            <a:r>
              <a:rPr lang="en-US" dirty="0"/>
              <a:t>Influence Diagrams</a:t>
            </a:r>
          </a:p>
        </p:txBody>
      </p:sp>
      <p:sp>
        <p:nvSpPr>
          <p:cNvPr id="3" name="Content Placeholder 2">
            <a:extLst>
              <a:ext uri="{FF2B5EF4-FFF2-40B4-BE49-F238E27FC236}">
                <a16:creationId xmlns:a16="http://schemas.microsoft.com/office/drawing/2014/main" id="{FB8D7A6A-3F62-0F19-6FC2-6B72C61ED39E}"/>
              </a:ext>
            </a:extLst>
          </p:cNvPr>
          <p:cNvSpPr>
            <a:spLocks noGrp="1"/>
          </p:cNvSpPr>
          <p:nvPr>
            <p:ph idx="1"/>
          </p:nvPr>
        </p:nvSpPr>
        <p:spPr>
          <a:xfrm>
            <a:off x="838200" y="1327409"/>
            <a:ext cx="10319535" cy="2822574"/>
          </a:xfrm>
        </p:spPr>
        <p:txBody>
          <a:bodyPr>
            <a:normAutofit/>
          </a:bodyPr>
          <a:lstStyle/>
          <a:p>
            <a:pPr>
              <a:spcBef>
                <a:spcPts val="0"/>
              </a:spcBef>
              <a:buSzPct val="100000"/>
            </a:pPr>
            <a:r>
              <a:rPr lang="en-US" sz="2400" dirty="0">
                <a:ea typeface="Century Gothic"/>
                <a:cs typeface="Century Gothic"/>
                <a:sym typeface="Century Gothic"/>
              </a:rPr>
              <a:t>Start with an influence diagram to develop a common understanding of the basic components of a model and the relationships between them</a:t>
            </a:r>
          </a:p>
          <a:p>
            <a:pPr>
              <a:spcBef>
                <a:spcPts val="0"/>
              </a:spcBef>
              <a:buSzPct val="100000"/>
            </a:pPr>
            <a:endParaRPr lang="en-US" sz="2400" dirty="0">
              <a:ea typeface="Century Gothic"/>
              <a:cs typeface="Century Gothic"/>
              <a:sym typeface="Century Gothic"/>
            </a:endParaRPr>
          </a:p>
          <a:p>
            <a:pPr>
              <a:spcBef>
                <a:spcPts val="0"/>
              </a:spcBef>
              <a:buSzPct val="100000"/>
            </a:pPr>
            <a:r>
              <a:rPr lang="en-US" dirty="0">
                <a:ea typeface="Century Gothic"/>
                <a:cs typeface="Century Gothic"/>
                <a:sym typeface="Century Gothic"/>
              </a:rPr>
              <a:t>Influence diagram: </a:t>
            </a:r>
          </a:p>
          <a:p>
            <a:pPr lvl="1">
              <a:spcBef>
                <a:spcPts val="0"/>
              </a:spcBef>
              <a:buSzPct val="100000"/>
            </a:pPr>
            <a:r>
              <a:rPr lang="en-US" sz="2000" dirty="0">
                <a:ea typeface="Century Gothic"/>
                <a:cs typeface="Century Gothic"/>
                <a:sym typeface="Century Gothic"/>
              </a:rPr>
              <a:t>Directed Acyclic Graph (DAG)</a:t>
            </a:r>
            <a:endParaRPr lang="en-US" sz="2800" dirty="0">
              <a:ea typeface="Century Gothic"/>
              <a:cs typeface="Century Gothic"/>
              <a:sym typeface="Century Gothic"/>
            </a:endParaRPr>
          </a:p>
          <a:p>
            <a:pPr lvl="1">
              <a:spcBef>
                <a:spcPts val="0"/>
              </a:spcBef>
              <a:buSzPct val="100000"/>
            </a:pPr>
            <a:r>
              <a:rPr lang="en-US" sz="2000" dirty="0">
                <a:ea typeface="Century Gothic"/>
                <a:cs typeface="Century Gothic"/>
                <a:sym typeface="Century Gothic"/>
              </a:rPr>
              <a:t>Conceptually link the actions to objectives</a:t>
            </a:r>
            <a:endParaRPr lang="en-US" sz="2800" dirty="0">
              <a:ea typeface="Century Gothic"/>
              <a:cs typeface="Century Gothic"/>
              <a:sym typeface="Century Gothic"/>
            </a:endParaRPr>
          </a:p>
          <a:p>
            <a:pPr lvl="1">
              <a:spcBef>
                <a:spcPts val="0"/>
              </a:spcBef>
              <a:buSzPct val="100000"/>
            </a:pPr>
            <a:r>
              <a:rPr lang="en-US" sz="2000" dirty="0">
                <a:ea typeface="Century Gothic"/>
                <a:cs typeface="Century Gothic"/>
                <a:sym typeface="Century Gothic"/>
              </a:rPr>
              <a:t>Distinguish between relationships of the system</a:t>
            </a:r>
            <a:endParaRPr lang="en-US" sz="2800" dirty="0">
              <a:ea typeface="Century Gothic"/>
              <a:cs typeface="Century Gothic"/>
              <a:sym typeface="Century Gothic"/>
            </a:endParaRPr>
          </a:p>
          <a:p>
            <a:pPr lvl="1">
              <a:spcBef>
                <a:spcPts val="0"/>
              </a:spcBef>
              <a:buSzPct val="100000"/>
            </a:pPr>
            <a:r>
              <a:rPr lang="en-US" sz="2000" dirty="0">
                <a:sym typeface="Century Gothic"/>
              </a:rPr>
              <a:t>Begin with objectives and move towards alternatives</a:t>
            </a:r>
            <a:endParaRPr lang="en-US" sz="2800" dirty="0"/>
          </a:p>
          <a:p>
            <a:endParaRPr lang="en-US" sz="3200" dirty="0"/>
          </a:p>
        </p:txBody>
      </p:sp>
      <p:sp>
        <p:nvSpPr>
          <p:cNvPr id="4" name="Rectangle 3">
            <a:extLst>
              <a:ext uri="{FF2B5EF4-FFF2-40B4-BE49-F238E27FC236}">
                <a16:creationId xmlns:a16="http://schemas.microsoft.com/office/drawing/2014/main" id="{3A6D7D8D-4333-B708-F3F8-06C4F9D0F8A5}"/>
              </a:ext>
            </a:extLst>
          </p:cNvPr>
          <p:cNvSpPr/>
          <p:nvPr/>
        </p:nvSpPr>
        <p:spPr>
          <a:xfrm>
            <a:off x="1700403" y="4334256"/>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 1</a:t>
            </a:r>
          </a:p>
        </p:txBody>
      </p:sp>
      <p:sp>
        <p:nvSpPr>
          <p:cNvPr id="5" name="Rectangle 4">
            <a:extLst>
              <a:ext uri="{FF2B5EF4-FFF2-40B4-BE49-F238E27FC236}">
                <a16:creationId xmlns:a16="http://schemas.microsoft.com/office/drawing/2014/main" id="{61D19927-A98D-7541-3120-6D2B84B9A87F}"/>
              </a:ext>
            </a:extLst>
          </p:cNvPr>
          <p:cNvSpPr/>
          <p:nvPr/>
        </p:nvSpPr>
        <p:spPr>
          <a:xfrm>
            <a:off x="1700403" y="4949888"/>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 2</a:t>
            </a:r>
          </a:p>
        </p:txBody>
      </p:sp>
      <p:sp>
        <p:nvSpPr>
          <p:cNvPr id="6" name="Rectangle 5">
            <a:extLst>
              <a:ext uri="{FF2B5EF4-FFF2-40B4-BE49-F238E27FC236}">
                <a16:creationId xmlns:a16="http://schemas.microsoft.com/office/drawing/2014/main" id="{9387A59A-A73E-305F-963A-534DAC4643EE}"/>
              </a:ext>
            </a:extLst>
          </p:cNvPr>
          <p:cNvSpPr/>
          <p:nvPr/>
        </p:nvSpPr>
        <p:spPr>
          <a:xfrm>
            <a:off x="1700403" y="5565521"/>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 3</a:t>
            </a:r>
          </a:p>
        </p:txBody>
      </p:sp>
      <p:sp>
        <p:nvSpPr>
          <p:cNvPr id="7" name="Rectangle: Rounded Corners 6">
            <a:extLst>
              <a:ext uri="{FF2B5EF4-FFF2-40B4-BE49-F238E27FC236}">
                <a16:creationId xmlns:a16="http://schemas.microsoft.com/office/drawing/2014/main" id="{D30EEB9A-3A3D-AF66-3198-32B773D19157}"/>
              </a:ext>
            </a:extLst>
          </p:cNvPr>
          <p:cNvSpPr/>
          <p:nvPr/>
        </p:nvSpPr>
        <p:spPr>
          <a:xfrm>
            <a:off x="4012785" y="4858447"/>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Intermediate factor B</a:t>
            </a:r>
          </a:p>
        </p:txBody>
      </p:sp>
      <p:sp>
        <p:nvSpPr>
          <p:cNvPr id="8" name="Rectangle: Rounded Corners 7">
            <a:extLst>
              <a:ext uri="{FF2B5EF4-FFF2-40B4-BE49-F238E27FC236}">
                <a16:creationId xmlns:a16="http://schemas.microsoft.com/office/drawing/2014/main" id="{3EA61C7F-7BA6-2864-0829-AEC1DBA85E8B}"/>
              </a:ext>
            </a:extLst>
          </p:cNvPr>
          <p:cNvSpPr/>
          <p:nvPr/>
        </p:nvSpPr>
        <p:spPr>
          <a:xfrm>
            <a:off x="4996479" y="5884543"/>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Intermediate factor B</a:t>
            </a:r>
          </a:p>
        </p:txBody>
      </p:sp>
      <p:sp>
        <p:nvSpPr>
          <p:cNvPr id="9" name="Oval 8">
            <a:extLst>
              <a:ext uri="{FF2B5EF4-FFF2-40B4-BE49-F238E27FC236}">
                <a16:creationId xmlns:a16="http://schemas.microsoft.com/office/drawing/2014/main" id="{7C8D8757-7D8E-E74B-8F2A-D70F9998BFAF}"/>
              </a:ext>
            </a:extLst>
          </p:cNvPr>
          <p:cNvSpPr/>
          <p:nvPr/>
        </p:nvSpPr>
        <p:spPr>
          <a:xfrm>
            <a:off x="5243893" y="4064444"/>
            <a:ext cx="1704213" cy="567055"/>
          </a:xfrm>
          <a:prstGeom prst="ellipse">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Stochastic factor A</a:t>
            </a:r>
          </a:p>
        </p:txBody>
      </p:sp>
      <p:sp>
        <p:nvSpPr>
          <p:cNvPr id="10" name="Hexagon 9">
            <a:extLst>
              <a:ext uri="{FF2B5EF4-FFF2-40B4-BE49-F238E27FC236}">
                <a16:creationId xmlns:a16="http://schemas.microsoft.com/office/drawing/2014/main" id="{FA0015BF-35BB-2B1D-78BB-F9EAF32B02EC}"/>
              </a:ext>
            </a:extLst>
          </p:cNvPr>
          <p:cNvSpPr/>
          <p:nvPr/>
        </p:nvSpPr>
        <p:spPr>
          <a:xfrm>
            <a:off x="8297986" y="4351019"/>
            <a:ext cx="1704213"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Objective 1</a:t>
            </a:r>
          </a:p>
        </p:txBody>
      </p:sp>
      <p:sp>
        <p:nvSpPr>
          <p:cNvPr id="11" name="Hexagon 10">
            <a:extLst>
              <a:ext uri="{FF2B5EF4-FFF2-40B4-BE49-F238E27FC236}">
                <a16:creationId xmlns:a16="http://schemas.microsoft.com/office/drawing/2014/main" id="{A3AB4DEB-FC9C-A4D2-CF19-03167299EA66}"/>
              </a:ext>
            </a:extLst>
          </p:cNvPr>
          <p:cNvSpPr/>
          <p:nvPr/>
        </p:nvSpPr>
        <p:spPr>
          <a:xfrm>
            <a:off x="8297986" y="5565521"/>
            <a:ext cx="1704213"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Objective 1</a:t>
            </a:r>
          </a:p>
        </p:txBody>
      </p:sp>
      <p:cxnSp>
        <p:nvCxnSpPr>
          <p:cNvPr id="12" name="Straight Arrow Connector 11">
            <a:extLst>
              <a:ext uri="{FF2B5EF4-FFF2-40B4-BE49-F238E27FC236}">
                <a16:creationId xmlns:a16="http://schemas.microsoft.com/office/drawing/2014/main" id="{A023F8FD-2285-FBC9-DD88-53BB90E02F54}"/>
              </a:ext>
            </a:extLst>
          </p:cNvPr>
          <p:cNvCxnSpPr>
            <a:cxnSpLocks/>
            <a:stCxn id="4" idx="3"/>
          </p:cNvCxnSpPr>
          <p:nvPr/>
        </p:nvCxnSpPr>
        <p:spPr>
          <a:xfrm>
            <a:off x="3136011" y="4557014"/>
            <a:ext cx="876774" cy="445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D0345F-F259-9277-5A6C-F29B07315B41}"/>
              </a:ext>
            </a:extLst>
          </p:cNvPr>
          <p:cNvCxnSpPr>
            <a:cxnSpLocks/>
            <a:stCxn id="7" idx="3"/>
            <a:endCxn id="10" idx="3"/>
          </p:cNvCxnSpPr>
          <p:nvPr/>
        </p:nvCxnSpPr>
        <p:spPr>
          <a:xfrm flipV="1">
            <a:off x="5716998" y="4634547"/>
            <a:ext cx="2580988" cy="507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AE52C6-1008-CEBE-9B68-4B6EB53B7FA9}"/>
              </a:ext>
            </a:extLst>
          </p:cNvPr>
          <p:cNvCxnSpPr>
            <a:cxnSpLocks/>
            <a:stCxn id="5" idx="3"/>
          </p:cNvCxnSpPr>
          <p:nvPr/>
        </p:nvCxnSpPr>
        <p:spPr>
          <a:xfrm>
            <a:off x="3136011" y="5172646"/>
            <a:ext cx="876774" cy="1049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506837-49D1-DF1A-1191-8B48100BBD63}"/>
              </a:ext>
            </a:extLst>
          </p:cNvPr>
          <p:cNvCxnSpPr>
            <a:cxnSpLocks/>
            <a:stCxn id="7" idx="3"/>
          </p:cNvCxnSpPr>
          <p:nvPr/>
        </p:nvCxnSpPr>
        <p:spPr>
          <a:xfrm>
            <a:off x="5716998" y="5141975"/>
            <a:ext cx="2580988" cy="584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DB6E10-8E78-875B-1463-87D3837FD561}"/>
              </a:ext>
            </a:extLst>
          </p:cNvPr>
          <p:cNvCxnSpPr>
            <a:cxnSpLocks/>
            <a:stCxn id="9" idx="2"/>
            <a:endCxn id="7" idx="0"/>
          </p:cNvCxnSpPr>
          <p:nvPr/>
        </p:nvCxnSpPr>
        <p:spPr>
          <a:xfrm flipH="1">
            <a:off x="4864892" y="4347972"/>
            <a:ext cx="379001" cy="5104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4943B4-50B1-F4D0-FF05-0389AA8A041C}"/>
              </a:ext>
            </a:extLst>
          </p:cNvPr>
          <p:cNvCxnSpPr>
            <a:cxnSpLocks/>
            <a:stCxn id="6" idx="3"/>
            <a:endCxn id="8" idx="1"/>
          </p:cNvCxnSpPr>
          <p:nvPr/>
        </p:nvCxnSpPr>
        <p:spPr>
          <a:xfrm>
            <a:off x="3136011" y="5788279"/>
            <a:ext cx="1860468" cy="3797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FADFD8-A932-273A-6D61-3DBA9DD4EBD2}"/>
              </a:ext>
            </a:extLst>
          </p:cNvPr>
          <p:cNvCxnSpPr>
            <a:cxnSpLocks/>
            <a:stCxn id="8" idx="3"/>
          </p:cNvCxnSpPr>
          <p:nvPr/>
        </p:nvCxnSpPr>
        <p:spPr>
          <a:xfrm flipV="1">
            <a:off x="6700692" y="6011037"/>
            <a:ext cx="1597294" cy="157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5C35931-9346-C588-2461-E642FAF3E09C}"/>
              </a:ext>
            </a:extLst>
          </p:cNvPr>
          <p:cNvSpPr txBox="1"/>
          <p:nvPr/>
        </p:nvSpPr>
        <p:spPr>
          <a:xfrm>
            <a:off x="7291454" y="2785298"/>
            <a:ext cx="4688091" cy="1323439"/>
          </a:xfrm>
          <a:prstGeom prst="rect">
            <a:avLst/>
          </a:prstGeom>
          <a:solidFill>
            <a:schemeClr val="accent3">
              <a:lumMod val="20000"/>
              <a:lumOff val="80000"/>
            </a:schemeClr>
          </a:solidFill>
          <a:ln w="38100">
            <a:solidFill>
              <a:schemeClr val="tx1"/>
            </a:solidFill>
            <a:prstDash val="sysDot"/>
          </a:ln>
        </p:spPr>
        <p:txBody>
          <a:bodyPr wrap="square">
            <a:spAutoFit/>
          </a:bodyPr>
          <a:lstStyle/>
          <a:p>
            <a:pPr>
              <a:spcBef>
                <a:spcPts val="0"/>
              </a:spcBef>
              <a:buClr>
                <a:schemeClr val="dk2"/>
              </a:buClr>
              <a:buSzPct val="100000"/>
            </a:pPr>
            <a:r>
              <a:rPr lang="en-US" sz="2000" dirty="0">
                <a:ea typeface="Century Gothic"/>
                <a:cs typeface="Century Gothic"/>
                <a:sym typeface="Century Gothic"/>
              </a:rPr>
              <a:t>- Actions (rectangles)</a:t>
            </a:r>
          </a:p>
          <a:p>
            <a:pPr>
              <a:spcBef>
                <a:spcPts val="0"/>
              </a:spcBef>
              <a:buClr>
                <a:schemeClr val="dk2"/>
              </a:buClr>
              <a:buSzPct val="100000"/>
            </a:pPr>
            <a:r>
              <a:rPr lang="en-US" sz="2000" dirty="0">
                <a:ea typeface="Century Gothic"/>
                <a:cs typeface="Century Gothic"/>
                <a:sym typeface="Century Gothic"/>
              </a:rPr>
              <a:t>- Stochastic factors (ovals)</a:t>
            </a:r>
          </a:p>
          <a:p>
            <a:pPr>
              <a:spcBef>
                <a:spcPts val="0"/>
              </a:spcBef>
              <a:buClr>
                <a:schemeClr val="dk2"/>
              </a:buClr>
              <a:buSzPct val="100000"/>
            </a:pPr>
            <a:r>
              <a:rPr lang="en-US" sz="2000" dirty="0">
                <a:ea typeface="Century Gothic"/>
                <a:cs typeface="Century Gothic"/>
                <a:sym typeface="Century Gothic"/>
              </a:rPr>
              <a:t>- Intermediate factors (rounded rectangles)</a:t>
            </a:r>
          </a:p>
          <a:p>
            <a:pPr>
              <a:spcBef>
                <a:spcPts val="0"/>
              </a:spcBef>
              <a:buClr>
                <a:schemeClr val="dk2"/>
              </a:buClr>
              <a:buSzPct val="100000"/>
            </a:pPr>
            <a:r>
              <a:rPr lang="en-US" sz="2000" dirty="0">
                <a:ea typeface="Century Gothic"/>
                <a:cs typeface="Century Gothic"/>
                <a:sym typeface="Century Gothic"/>
              </a:rPr>
              <a:t>- Objectives (hexagons)</a:t>
            </a:r>
          </a:p>
        </p:txBody>
      </p:sp>
      <p:sp>
        <p:nvSpPr>
          <p:cNvPr id="20" name="TextBox 19">
            <a:extLst>
              <a:ext uri="{FF2B5EF4-FFF2-40B4-BE49-F238E27FC236}">
                <a16:creationId xmlns:a16="http://schemas.microsoft.com/office/drawing/2014/main" id="{B54A596E-9106-E3FB-1F25-5F0678956E42}"/>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2888381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22;p42">
            <a:extLst>
              <a:ext uri="{FF2B5EF4-FFF2-40B4-BE49-F238E27FC236}">
                <a16:creationId xmlns:a16="http://schemas.microsoft.com/office/drawing/2014/main" id="{938FCA85-5087-23EE-36D7-F3FA3D347A0A}"/>
              </a:ext>
            </a:extLst>
          </p:cNvPr>
          <p:cNvGrpSpPr/>
          <p:nvPr/>
        </p:nvGrpSpPr>
        <p:grpSpPr>
          <a:xfrm>
            <a:off x="9253537" y="4113706"/>
            <a:ext cx="1118485" cy="714265"/>
            <a:chOff x="2496" y="3567"/>
            <a:chExt cx="576" cy="465"/>
          </a:xfrm>
        </p:grpSpPr>
        <p:sp>
          <p:nvSpPr>
            <p:cNvPr id="6" name="Google Shape;323;p42">
              <a:extLst>
                <a:ext uri="{FF2B5EF4-FFF2-40B4-BE49-F238E27FC236}">
                  <a16:creationId xmlns:a16="http://schemas.microsoft.com/office/drawing/2014/main" id="{9793150B-D23C-82B0-4498-65838A447553}"/>
                </a:ext>
              </a:extLst>
            </p:cNvPr>
            <p:cNvSpPr/>
            <p:nvPr/>
          </p:nvSpPr>
          <p:spPr>
            <a:xfrm>
              <a:off x="2496" y="3600"/>
              <a:ext cx="576" cy="432"/>
            </a:xfrm>
            <a:prstGeom prst="hexagon">
              <a:avLst>
                <a:gd name="adj" fmla="val 33333"/>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7" name="Google Shape;324;p42">
              <a:extLst>
                <a:ext uri="{FF2B5EF4-FFF2-40B4-BE49-F238E27FC236}">
                  <a16:creationId xmlns:a16="http://schemas.microsoft.com/office/drawing/2014/main" id="{E247C7DA-3AF7-A9AF-15E1-197E1CAE3642}"/>
                </a:ext>
              </a:extLst>
            </p:cNvPr>
            <p:cNvSpPr txBox="1"/>
            <p:nvPr/>
          </p:nvSpPr>
          <p:spPr>
            <a:xfrm>
              <a:off x="2496" y="3567"/>
              <a:ext cx="576" cy="2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Max Population Status</a:t>
              </a:r>
              <a:endParaRPr sz="2000" dirty="0"/>
            </a:p>
          </p:txBody>
        </p:sp>
      </p:grpSp>
      <p:grpSp>
        <p:nvGrpSpPr>
          <p:cNvPr id="8" name="Google Shape;325;p42">
            <a:extLst>
              <a:ext uri="{FF2B5EF4-FFF2-40B4-BE49-F238E27FC236}">
                <a16:creationId xmlns:a16="http://schemas.microsoft.com/office/drawing/2014/main" id="{C4CD6F32-DF3D-294D-AD1F-F3257DBFE3AD}"/>
              </a:ext>
            </a:extLst>
          </p:cNvPr>
          <p:cNvGrpSpPr/>
          <p:nvPr/>
        </p:nvGrpSpPr>
        <p:grpSpPr>
          <a:xfrm>
            <a:off x="8194675" y="4791456"/>
            <a:ext cx="1118486" cy="663575"/>
            <a:chOff x="1488" y="3312"/>
            <a:chExt cx="576" cy="432"/>
          </a:xfrm>
        </p:grpSpPr>
        <p:sp>
          <p:nvSpPr>
            <p:cNvPr id="9" name="Google Shape;326;p42">
              <a:extLst>
                <a:ext uri="{FF2B5EF4-FFF2-40B4-BE49-F238E27FC236}">
                  <a16:creationId xmlns:a16="http://schemas.microsoft.com/office/drawing/2014/main" id="{CF1EC7B5-CB6A-0198-3AF9-37C9B990178E}"/>
                </a:ext>
              </a:extLst>
            </p:cNvPr>
            <p:cNvSpPr/>
            <p:nvPr/>
          </p:nvSpPr>
          <p:spPr>
            <a:xfrm>
              <a:off x="1488" y="3312"/>
              <a:ext cx="576" cy="432"/>
            </a:xfrm>
            <a:prstGeom prst="hexagon">
              <a:avLst>
                <a:gd name="adj" fmla="val 33333"/>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10" name="Google Shape;327;p42">
              <a:extLst>
                <a:ext uri="{FF2B5EF4-FFF2-40B4-BE49-F238E27FC236}">
                  <a16:creationId xmlns:a16="http://schemas.microsoft.com/office/drawing/2014/main" id="{14AAF863-D47B-A82E-DFCC-EF344BF5C5A1}"/>
                </a:ext>
              </a:extLst>
            </p:cNvPr>
            <p:cNvSpPr txBox="1"/>
            <p:nvPr/>
          </p:nvSpPr>
          <p:spPr>
            <a:xfrm>
              <a:off x="1488" y="3312"/>
              <a:ext cx="576" cy="41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Min Nest Failure Rate</a:t>
              </a:r>
              <a:endParaRPr sz="2000" dirty="0"/>
            </a:p>
          </p:txBody>
        </p:sp>
      </p:grpSp>
      <p:grpSp>
        <p:nvGrpSpPr>
          <p:cNvPr id="11" name="Google Shape;328;p42">
            <a:extLst>
              <a:ext uri="{FF2B5EF4-FFF2-40B4-BE49-F238E27FC236}">
                <a16:creationId xmlns:a16="http://schemas.microsoft.com/office/drawing/2014/main" id="{9F1CA921-845C-703B-F791-C1A0036ABB7E}"/>
              </a:ext>
            </a:extLst>
          </p:cNvPr>
          <p:cNvGrpSpPr/>
          <p:nvPr/>
        </p:nvGrpSpPr>
        <p:grpSpPr>
          <a:xfrm>
            <a:off x="8173315" y="3342310"/>
            <a:ext cx="1139846" cy="672862"/>
            <a:chOff x="2485" y="3595"/>
            <a:chExt cx="587" cy="437"/>
          </a:xfrm>
        </p:grpSpPr>
        <p:sp>
          <p:nvSpPr>
            <p:cNvPr id="12" name="Google Shape;329;p42">
              <a:extLst>
                <a:ext uri="{FF2B5EF4-FFF2-40B4-BE49-F238E27FC236}">
                  <a16:creationId xmlns:a16="http://schemas.microsoft.com/office/drawing/2014/main" id="{AE048149-67E0-AB04-A0F6-0FD3F2A09DA1}"/>
                </a:ext>
              </a:extLst>
            </p:cNvPr>
            <p:cNvSpPr/>
            <p:nvPr/>
          </p:nvSpPr>
          <p:spPr>
            <a:xfrm>
              <a:off x="2496" y="3600"/>
              <a:ext cx="576" cy="432"/>
            </a:xfrm>
            <a:prstGeom prst="hexagon">
              <a:avLst>
                <a:gd name="adj" fmla="val 33333"/>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13" name="Google Shape;330;p42">
              <a:extLst>
                <a:ext uri="{FF2B5EF4-FFF2-40B4-BE49-F238E27FC236}">
                  <a16:creationId xmlns:a16="http://schemas.microsoft.com/office/drawing/2014/main" id="{5154CF0A-6DD7-C402-D6C2-BE1BEDF67921}"/>
                </a:ext>
              </a:extLst>
            </p:cNvPr>
            <p:cNvSpPr txBox="1"/>
            <p:nvPr/>
          </p:nvSpPr>
          <p:spPr>
            <a:xfrm>
              <a:off x="2485" y="3595"/>
              <a:ext cx="576" cy="2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Min Mortality Rate</a:t>
              </a:r>
              <a:endParaRPr sz="2000" dirty="0"/>
            </a:p>
          </p:txBody>
        </p:sp>
      </p:grpSp>
      <p:grpSp>
        <p:nvGrpSpPr>
          <p:cNvPr id="14" name="Google Shape;331;p42">
            <a:extLst>
              <a:ext uri="{FF2B5EF4-FFF2-40B4-BE49-F238E27FC236}">
                <a16:creationId xmlns:a16="http://schemas.microsoft.com/office/drawing/2014/main" id="{BA68B2C0-59B3-2AFD-7E4C-1294257B17F6}"/>
              </a:ext>
            </a:extLst>
          </p:cNvPr>
          <p:cNvGrpSpPr/>
          <p:nvPr/>
        </p:nvGrpSpPr>
        <p:grpSpPr>
          <a:xfrm>
            <a:off x="7059167" y="4929569"/>
            <a:ext cx="1047037" cy="665162"/>
            <a:chOff x="960" y="2688"/>
            <a:chExt cx="576" cy="432"/>
          </a:xfrm>
        </p:grpSpPr>
        <p:sp>
          <p:nvSpPr>
            <p:cNvPr id="15" name="Google Shape;332;p42">
              <a:extLst>
                <a:ext uri="{FF2B5EF4-FFF2-40B4-BE49-F238E27FC236}">
                  <a16:creationId xmlns:a16="http://schemas.microsoft.com/office/drawing/2014/main" id="{70DE7759-DC4C-A1CE-A116-10757B80E8B5}"/>
                </a:ext>
              </a:extLst>
            </p:cNvPr>
            <p:cNvSpPr/>
            <p:nvPr/>
          </p:nvSpPr>
          <p:spPr>
            <a:xfrm>
              <a:off x="960" y="2688"/>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16" name="Google Shape;333;p42">
              <a:extLst>
                <a:ext uri="{FF2B5EF4-FFF2-40B4-BE49-F238E27FC236}">
                  <a16:creationId xmlns:a16="http://schemas.microsoft.com/office/drawing/2014/main" id="{18CD1529-C003-3EC8-12DE-7C05AF2CC09A}"/>
                </a:ext>
              </a:extLst>
            </p:cNvPr>
            <p:cNvSpPr/>
            <p:nvPr/>
          </p:nvSpPr>
          <p:spPr>
            <a:xfrm>
              <a:off x="960" y="2816"/>
              <a:ext cx="576" cy="199"/>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Predation</a:t>
              </a:r>
              <a:endParaRPr sz="2000"/>
            </a:p>
          </p:txBody>
        </p:sp>
      </p:grpSp>
      <p:grpSp>
        <p:nvGrpSpPr>
          <p:cNvPr id="17" name="Google Shape;334;p42">
            <a:extLst>
              <a:ext uri="{FF2B5EF4-FFF2-40B4-BE49-F238E27FC236}">
                <a16:creationId xmlns:a16="http://schemas.microsoft.com/office/drawing/2014/main" id="{C4BACDBC-99CF-7121-87FD-4F4C61E9642B}"/>
              </a:ext>
            </a:extLst>
          </p:cNvPr>
          <p:cNvGrpSpPr/>
          <p:nvPr/>
        </p:nvGrpSpPr>
        <p:grpSpPr>
          <a:xfrm>
            <a:off x="7023521" y="5804239"/>
            <a:ext cx="1047037" cy="665162"/>
            <a:chOff x="2496" y="3600"/>
            <a:chExt cx="576" cy="432"/>
          </a:xfrm>
        </p:grpSpPr>
        <p:sp>
          <p:nvSpPr>
            <p:cNvPr id="18" name="Google Shape;335;p42">
              <a:extLst>
                <a:ext uri="{FF2B5EF4-FFF2-40B4-BE49-F238E27FC236}">
                  <a16:creationId xmlns:a16="http://schemas.microsoft.com/office/drawing/2014/main" id="{432C6EE2-098D-45DD-8B38-2C8D45E9A1E5}"/>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19" name="Google Shape;336;p42">
              <a:extLst>
                <a:ext uri="{FF2B5EF4-FFF2-40B4-BE49-F238E27FC236}">
                  <a16:creationId xmlns:a16="http://schemas.microsoft.com/office/drawing/2014/main" id="{BFA74BC3-F644-9D0B-DD59-945FE854B176}"/>
                </a:ext>
              </a:extLst>
            </p:cNvPr>
            <p:cNvSpPr/>
            <p:nvPr/>
          </p:nvSpPr>
          <p:spPr>
            <a:xfrm>
              <a:off x="2496" y="3714"/>
              <a:ext cx="576" cy="199"/>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Flooding</a:t>
              </a:r>
              <a:endParaRPr sz="2000"/>
            </a:p>
          </p:txBody>
        </p:sp>
      </p:grpSp>
      <p:grpSp>
        <p:nvGrpSpPr>
          <p:cNvPr id="20" name="Google Shape;337;p42">
            <a:extLst>
              <a:ext uri="{FF2B5EF4-FFF2-40B4-BE49-F238E27FC236}">
                <a16:creationId xmlns:a16="http://schemas.microsoft.com/office/drawing/2014/main" id="{1B8840BD-69FF-DE96-3E93-847A4141BCBC}"/>
              </a:ext>
            </a:extLst>
          </p:cNvPr>
          <p:cNvGrpSpPr/>
          <p:nvPr/>
        </p:nvGrpSpPr>
        <p:grpSpPr>
          <a:xfrm>
            <a:off x="7059167" y="4099306"/>
            <a:ext cx="1047037" cy="665163"/>
            <a:chOff x="2496" y="3600"/>
            <a:chExt cx="576" cy="432"/>
          </a:xfrm>
        </p:grpSpPr>
        <p:sp>
          <p:nvSpPr>
            <p:cNvPr id="21" name="Google Shape;338;p42">
              <a:extLst>
                <a:ext uri="{FF2B5EF4-FFF2-40B4-BE49-F238E27FC236}">
                  <a16:creationId xmlns:a16="http://schemas.microsoft.com/office/drawing/2014/main" id="{D20F7876-05D3-72BD-354E-6652EC47E62E}"/>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22" name="Google Shape;339;p42">
              <a:extLst>
                <a:ext uri="{FF2B5EF4-FFF2-40B4-BE49-F238E27FC236}">
                  <a16:creationId xmlns:a16="http://schemas.microsoft.com/office/drawing/2014/main" id="{14303DFE-26C7-3ED4-F8FA-91C97B9CE189}"/>
                </a:ext>
              </a:extLst>
            </p:cNvPr>
            <p:cNvSpPr/>
            <p:nvPr/>
          </p:nvSpPr>
          <p:spPr>
            <a:xfrm>
              <a:off x="2496" y="3669"/>
              <a:ext cx="576" cy="332"/>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Abandon-ment</a:t>
              </a:r>
              <a:endParaRPr sz="1400" b="0" i="0" u="none" strike="noStrike" cap="none">
                <a:solidFill>
                  <a:schemeClr val="dk1"/>
                </a:solidFill>
                <a:latin typeface="Arial"/>
                <a:ea typeface="Arial"/>
                <a:cs typeface="Arial"/>
                <a:sym typeface="Arial"/>
              </a:endParaRPr>
            </a:p>
          </p:txBody>
        </p:sp>
      </p:grpSp>
      <p:grpSp>
        <p:nvGrpSpPr>
          <p:cNvPr id="23" name="Google Shape;340;p42">
            <a:extLst>
              <a:ext uri="{FF2B5EF4-FFF2-40B4-BE49-F238E27FC236}">
                <a16:creationId xmlns:a16="http://schemas.microsoft.com/office/drawing/2014/main" id="{D3848135-6B08-99F0-745B-19F1590B760F}"/>
              </a:ext>
            </a:extLst>
          </p:cNvPr>
          <p:cNvGrpSpPr/>
          <p:nvPr/>
        </p:nvGrpSpPr>
        <p:grpSpPr>
          <a:xfrm>
            <a:off x="7059167" y="3272445"/>
            <a:ext cx="1048001" cy="665163"/>
            <a:chOff x="2496" y="3600"/>
            <a:chExt cx="576" cy="432"/>
          </a:xfrm>
        </p:grpSpPr>
        <p:sp>
          <p:nvSpPr>
            <p:cNvPr id="24" name="Google Shape;341;p42">
              <a:extLst>
                <a:ext uri="{FF2B5EF4-FFF2-40B4-BE49-F238E27FC236}">
                  <a16:creationId xmlns:a16="http://schemas.microsoft.com/office/drawing/2014/main" id="{3B362B22-8EA5-2409-DC4D-2D4C2E102674}"/>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25" name="Google Shape;342;p42">
              <a:extLst>
                <a:ext uri="{FF2B5EF4-FFF2-40B4-BE49-F238E27FC236}">
                  <a16:creationId xmlns:a16="http://schemas.microsoft.com/office/drawing/2014/main" id="{FD6901E7-A6EB-EF83-0412-E8A93F2E08A5}"/>
                </a:ext>
              </a:extLst>
            </p:cNvPr>
            <p:cNvSpPr/>
            <p:nvPr/>
          </p:nvSpPr>
          <p:spPr>
            <a:xfrm>
              <a:off x="2496" y="3700"/>
              <a:ext cx="576" cy="199"/>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Fertility</a:t>
              </a:r>
              <a:endParaRPr sz="1400" b="0" i="0" u="none" strike="noStrike" cap="none">
                <a:solidFill>
                  <a:schemeClr val="dk1"/>
                </a:solidFill>
                <a:latin typeface="Arial"/>
                <a:ea typeface="Arial"/>
                <a:cs typeface="Arial"/>
                <a:sym typeface="Arial"/>
              </a:endParaRPr>
            </a:p>
          </p:txBody>
        </p:sp>
      </p:grpSp>
      <p:grpSp>
        <p:nvGrpSpPr>
          <p:cNvPr id="26" name="Google Shape;343;p42">
            <a:extLst>
              <a:ext uri="{FF2B5EF4-FFF2-40B4-BE49-F238E27FC236}">
                <a16:creationId xmlns:a16="http://schemas.microsoft.com/office/drawing/2014/main" id="{61D5C80E-F32C-1597-1FB1-5EEE0DFDEDF8}"/>
              </a:ext>
            </a:extLst>
          </p:cNvPr>
          <p:cNvGrpSpPr/>
          <p:nvPr/>
        </p:nvGrpSpPr>
        <p:grpSpPr>
          <a:xfrm>
            <a:off x="7063013" y="2369658"/>
            <a:ext cx="1048001" cy="667512"/>
            <a:chOff x="2496" y="3600"/>
            <a:chExt cx="576" cy="432"/>
          </a:xfrm>
        </p:grpSpPr>
        <p:sp>
          <p:nvSpPr>
            <p:cNvPr id="27" name="Google Shape;344;p42">
              <a:extLst>
                <a:ext uri="{FF2B5EF4-FFF2-40B4-BE49-F238E27FC236}">
                  <a16:creationId xmlns:a16="http://schemas.microsoft.com/office/drawing/2014/main" id="{C765D894-C689-A1FE-50B8-D2707D077B64}"/>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28" name="Google Shape;345;p42">
              <a:extLst>
                <a:ext uri="{FF2B5EF4-FFF2-40B4-BE49-F238E27FC236}">
                  <a16:creationId xmlns:a16="http://schemas.microsoft.com/office/drawing/2014/main" id="{B5D95275-A020-9E08-1F8C-F5003E914B76}"/>
                </a:ext>
              </a:extLst>
            </p:cNvPr>
            <p:cNvSpPr/>
            <p:nvPr/>
          </p:nvSpPr>
          <p:spPr>
            <a:xfrm>
              <a:off x="2496" y="3669"/>
              <a:ext cx="576" cy="332"/>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Energetic</a:t>
              </a:r>
              <a:r>
                <a:rPr lang="en-US" sz="900" b="0" i="0" u="none" strike="noStrike" cap="none" dirty="0">
                  <a:solidFill>
                    <a:schemeClr val="dk1"/>
                  </a:solidFill>
                  <a:latin typeface="Arial"/>
                  <a:ea typeface="Arial"/>
                  <a:cs typeface="Arial"/>
                  <a:sym typeface="Arial"/>
                </a:rPr>
                <a:t> </a:t>
              </a:r>
              <a:r>
                <a:rPr lang="en-US" sz="1400" b="0" i="0" u="none" strike="noStrike" cap="none" dirty="0">
                  <a:solidFill>
                    <a:schemeClr val="dk1"/>
                  </a:solidFill>
                  <a:latin typeface="Arial"/>
                  <a:ea typeface="Arial"/>
                  <a:cs typeface="Arial"/>
                  <a:sym typeface="Arial"/>
                </a:rPr>
                <a:t>Condition</a:t>
              </a:r>
              <a:endParaRPr sz="2000" dirty="0"/>
            </a:p>
          </p:txBody>
        </p:sp>
      </p:grpSp>
      <p:grpSp>
        <p:nvGrpSpPr>
          <p:cNvPr id="29" name="Google Shape;346;p42">
            <a:extLst>
              <a:ext uri="{FF2B5EF4-FFF2-40B4-BE49-F238E27FC236}">
                <a16:creationId xmlns:a16="http://schemas.microsoft.com/office/drawing/2014/main" id="{3A26D3AB-3040-6AD3-08F1-3C021CC7C76B}"/>
              </a:ext>
            </a:extLst>
          </p:cNvPr>
          <p:cNvGrpSpPr/>
          <p:nvPr/>
        </p:nvGrpSpPr>
        <p:grpSpPr>
          <a:xfrm>
            <a:off x="5976937" y="2052896"/>
            <a:ext cx="982932" cy="631937"/>
            <a:chOff x="2496" y="3600"/>
            <a:chExt cx="576" cy="432"/>
          </a:xfrm>
        </p:grpSpPr>
        <p:sp>
          <p:nvSpPr>
            <p:cNvPr id="30" name="Google Shape;347;p42">
              <a:extLst>
                <a:ext uri="{FF2B5EF4-FFF2-40B4-BE49-F238E27FC236}">
                  <a16:creationId xmlns:a16="http://schemas.microsoft.com/office/drawing/2014/main" id="{CEB72D16-B833-FBFA-49FF-16B453B2B684}"/>
                </a:ext>
              </a:extLst>
            </p:cNvPr>
            <p:cNvSpPr/>
            <p:nvPr/>
          </p:nvSpPr>
          <p:spPr>
            <a:xfrm>
              <a:off x="2496" y="3600"/>
              <a:ext cx="576" cy="432"/>
            </a:xfrm>
            <a:prstGeom prst="roundRect">
              <a:avLst>
                <a:gd name="adj" fmla="val 16667"/>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31" name="Google Shape;348;p42">
              <a:extLst>
                <a:ext uri="{FF2B5EF4-FFF2-40B4-BE49-F238E27FC236}">
                  <a16:creationId xmlns:a16="http://schemas.microsoft.com/office/drawing/2014/main" id="{3733E9B7-D15B-D0D1-94AE-60EF7BC2D373}"/>
                </a:ext>
              </a:extLst>
            </p:cNvPr>
            <p:cNvSpPr/>
            <p:nvPr/>
          </p:nvSpPr>
          <p:spPr>
            <a:xfrm>
              <a:off x="2496" y="3726"/>
              <a:ext cx="576" cy="288"/>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200"/>
                <a:buFont typeface="Arial"/>
                <a:buNone/>
              </a:pPr>
              <a:r>
                <a:rPr lang="en-US" sz="1400" b="0" i="0" u="none" strike="noStrike" cap="none" dirty="0">
                  <a:solidFill>
                    <a:srgbClr val="000000"/>
                  </a:solidFill>
                  <a:latin typeface="Arial"/>
                  <a:ea typeface="Arial"/>
                  <a:cs typeface="Arial"/>
                  <a:sym typeface="Arial"/>
                </a:rPr>
                <a:t>Inverts</a:t>
              </a:r>
              <a:endParaRPr sz="1400" b="0" i="0" u="none" strike="noStrike" cap="none" dirty="0">
                <a:solidFill>
                  <a:schemeClr val="dk1"/>
                </a:solidFill>
                <a:latin typeface="Arial"/>
                <a:ea typeface="Arial"/>
                <a:cs typeface="Arial"/>
                <a:sym typeface="Arial"/>
              </a:endParaRPr>
            </a:p>
          </p:txBody>
        </p:sp>
      </p:grpSp>
      <p:grpSp>
        <p:nvGrpSpPr>
          <p:cNvPr id="32" name="Google Shape;349;p42">
            <a:extLst>
              <a:ext uri="{FF2B5EF4-FFF2-40B4-BE49-F238E27FC236}">
                <a16:creationId xmlns:a16="http://schemas.microsoft.com/office/drawing/2014/main" id="{36950D3D-5305-19F6-F33D-029A18A456A4}"/>
              </a:ext>
            </a:extLst>
          </p:cNvPr>
          <p:cNvGrpSpPr/>
          <p:nvPr/>
        </p:nvGrpSpPr>
        <p:grpSpPr>
          <a:xfrm>
            <a:off x="4922837" y="2389569"/>
            <a:ext cx="1047037" cy="667512"/>
            <a:chOff x="2496" y="3600"/>
            <a:chExt cx="576" cy="432"/>
          </a:xfrm>
        </p:grpSpPr>
        <p:sp>
          <p:nvSpPr>
            <p:cNvPr id="33" name="Google Shape;350;p42">
              <a:extLst>
                <a:ext uri="{FF2B5EF4-FFF2-40B4-BE49-F238E27FC236}">
                  <a16:creationId xmlns:a16="http://schemas.microsoft.com/office/drawing/2014/main" id="{E809599F-FBDE-3303-649E-186BC613A0BA}"/>
                </a:ext>
              </a:extLst>
            </p:cNvPr>
            <p:cNvSpPr/>
            <p:nvPr/>
          </p:nvSpPr>
          <p:spPr>
            <a:xfrm>
              <a:off x="2496" y="3600"/>
              <a:ext cx="576" cy="432"/>
            </a:xfrm>
            <a:prstGeom prst="roundRect">
              <a:avLst>
                <a:gd name="adj" fmla="val 16667"/>
              </a:avLst>
            </a:prstGeom>
            <a:noFill/>
            <a:ln w="9525" cap="flat" cmpd="sng">
              <a:solidFill>
                <a:srgbClr val="000000"/>
              </a:solidFill>
              <a:prstDash val="solid"/>
              <a:miter lim="800000"/>
              <a:headEnd type="none" w="sm" len="sm"/>
              <a:tailEnd type="none" w="sm" len="sm"/>
            </a:ln>
          </p:spPr>
          <p:txBody>
            <a:bodyPr spcFirstLastPara="1" wrap="square" lIns="0" tIns="45700" rIns="0"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34" name="Google Shape;351;p42">
              <a:extLst>
                <a:ext uri="{FF2B5EF4-FFF2-40B4-BE49-F238E27FC236}">
                  <a16:creationId xmlns:a16="http://schemas.microsoft.com/office/drawing/2014/main" id="{202F4B80-A2E6-B04D-686F-B1216D7BE1FA}"/>
                </a:ext>
              </a:extLst>
            </p:cNvPr>
            <p:cNvSpPr/>
            <p:nvPr/>
          </p:nvSpPr>
          <p:spPr>
            <a:xfrm>
              <a:off x="2496" y="3669"/>
              <a:ext cx="576" cy="288"/>
            </a:xfrm>
            <a:prstGeom prst="roundRect">
              <a:avLst>
                <a:gd name="adj" fmla="val 16667"/>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Clr>
                  <a:srgbClr val="000000"/>
                </a:buClr>
                <a:buSzPts val="1200"/>
                <a:buFont typeface="Arial"/>
                <a:buNone/>
              </a:pPr>
              <a:r>
                <a:rPr lang="en-US" sz="1400" b="0" i="0" u="none" strike="noStrike" cap="none" dirty="0">
                  <a:solidFill>
                    <a:srgbClr val="000000"/>
                  </a:solidFill>
                  <a:latin typeface="Arial"/>
                  <a:ea typeface="Arial"/>
                  <a:cs typeface="Arial"/>
                  <a:sym typeface="Arial"/>
                </a:rPr>
                <a:t>Aquatic Vegetation</a:t>
              </a:r>
              <a:endParaRPr sz="1400" b="0" i="0" u="none" strike="noStrike" cap="none" dirty="0">
                <a:solidFill>
                  <a:schemeClr val="dk1"/>
                </a:solidFill>
                <a:latin typeface="Arial"/>
                <a:ea typeface="Arial"/>
                <a:cs typeface="Arial"/>
                <a:sym typeface="Arial"/>
              </a:endParaRPr>
            </a:p>
          </p:txBody>
        </p:sp>
      </p:grpSp>
      <p:grpSp>
        <p:nvGrpSpPr>
          <p:cNvPr id="35" name="Google Shape;352;p42">
            <a:extLst>
              <a:ext uri="{FF2B5EF4-FFF2-40B4-BE49-F238E27FC236}">
                <a16:creationId xmlns:a16="http://schemas.microsoft.com/office/drawing/2014/main" id="{C8B2E310-B86C-13BB-CD01-39C6D7BB6A2F}"/>
              </a:ext>
            </a:extLst>
          </p:cNvPr>
          <p:cNvGrpSpPr/>
          <p:nvPr/>
        </p:nvGrpSpPr>
        <p:grpSpPr>
          <a:xfrm>
            <a:off x="3846512" y="1946656"/>
            <a:ext cx="1009049" cy="665163"/>
            <a:chOff x="960" y="1440"/>
            <a:chExt cx="576" cy="432"/>
          </a:xfrm>
        </p:grpSpPr>
        <p:sp>
          <p:nvSpPr>
            <p:cNvPr id="36" name="Google Shape;353;p42">
              <a:extLst>
                <a:ext uri="{FF2B5EF4-FFF2-40B4-BE49-F238E27FC236}">
                  <a16:creationId xmlns:a16="http://schemas.microsoft.com/office/drawing/2014/main" id="{9313836F-1DAD-3F02-FA37-63F728AA5A75}"/>
                </a:ext>
              </a:extLst>
            </p:cNvPr>
            <p:cNvSpPr/>
            <p:nvPr/>
          </p:nvSpPr>
          <p:spPr>
            <a:xfrm>
              <a:off x="960" y="144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37" name="Google Shape;354;p42">
              <a:extLst>
                <a:ext uri="{FF2B5EF4-FFF2-40B4-BE49-F238E27FC236}">
                  <a16:creationId xmlns:a16="http://schemas.microsoft.com/office/drawing/2014/main" id="{0C179D42-99EB-0415-82DF-CD4BC9EE72EB}"/>
                </a:ext>
              </a:extLst>
            </p:cNvPr>
            <p:cNvSpPr/>
            <p:nvPr/>
          </p:nvSpPr>
          <p:spPr>
            <a:xfrm>
              <a:off x="960" y="1509"/>
              <a:ext cx="576" cy="332"/>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Water Levels</a:t>
              </a:r>
              <a:endParaRPr sz="2000"/>
            </a:p>
          </p:txBody>
        </p:sp>
      </p:grpSp>
      <p:grpSp>
        <p:nvGrpSpPr>
          <p:cNvPr id="38" name="Google Shape;355;p42">
            <a:extLst>
              <a:ext uri="{FF2B5EF4-FFF2-40B4-BE49-F238E27FC236}">
                <a16:creationId xmlns:a16="http://schemas.microsoft.com/office/drawing/2014/main" id="{B1B605DC-AC9A-F7C5-EECA-D71965CEAF97}"/>
              </a:ext>
            </a:extLst>
          </p:cNvPr>
          <p:cNvGrpSpPr/>
          <p:nvPr/>
        </p:nvGrpSpPr>
        <p:grpSpPr>
          <a:xfrm>
            <a:off x="5248274" y="1229106"/>
            <a:ext cx="1305827" cy="590550"/>
            <a:chOff x="2928" y="2112"/>
            <a:chExt cx="672" cy="384"/>
          </a:xfrm>
        </p:grpSpPr>
        <p:sp>
          <p:nvSpPr>
            <p:cNvPr id="39" name="Google Shape;356;p42">
              <a:extLst>
                <a:ext uri="{FF2B5EF4-FFF2-40B4-BE49-F238E27FC236}">
                  <a16:creationId xmlns:a16="http://schemas.microsoft.com/office/drawing/2014/main" id="{8AE22312-DAB2-BDBC-66E1-3D121DB8446C}"/>
                </a:ext>
              </a:extLst>
            </p:cNvPr>
            <p:cNvSpPr/>
            <p:nvPr/>
          </p:nvSpPr>
          <p:spPr>
            <a:xfrm>
              <a:off x="2976" y="2112"/>
              <a:ext cx="576" cy="384"/>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40" name="Google Shape;357;p42">
              <a:extLst>
                <a:ext uri="{FF2B5EF4-FFF2-40B4-BE49-F238E27FC236}">
                  <a16:creationId xmlns:a16="http://schemas.microsoft.com/office/drawing/2014/main" id="{6F3F345B-87CF-FE80-4573-4ADF96197E3F}"/>
                </a:ext>
              </a:extLst>
            </p:cNvPr>
            <p:cNvSpPr txBox="1"/>
            <p:nvPr/>
          </p:nvSpPr>
          <p:spPr>
            <a:xfrm>
              <a:off x="2928" y="2168"/>
              <a:ext cx="672" cy="2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Pre-Season Condition</a:t>
              </a:r>
              <a:endParaRPr sz="2000" dirty="0"/>
            </a:p>
          </p:txBody>
        </p:sp>
      </p:grpSp>
      <p:grpSp>
        <p:nvGrpSpPr>
          <p:cNvPr id="41" name="Google Shape;358;p42">
            <a:extLst>
              <a:ext uri="{FF2B5EF4-FFF2-40B4-BE49-F238E27FC236}">
                <a16:creationId xmlns:a16="http://schemas.microsoft.com/office/drawing/2014/main" id="{5DA04699-A5F4-A3A1-45F9-F2A8A8E7A4A5}"/>
              </a:ext>
            </a:extLst>
          </p:cNvPr>
          <p:cNvGrpSpPr/>
          <p:nvPr/>
        </p:nvGrpSpPr>
        <p:grpSpPr>
          <a:xfrm>
            <a:off x="5356224" y="5751894"/>
            <a:ext cx="1305827" cy="592137"/>
            <a:chOff x="2928" y="2112"/>
            <a:chExt cx="672" cy="384"/>
          </a:xfrm>
        </p:grpSpPr>
        <p:sp>
          <p:nvSpPr>
            <p:cNvPr id="42" name="Google Shape;359;p42">
              <a:extLst>
                <a:ext uri="{FF2B5EF4-FFF2-40B4-BE49-F238E27FC236}">
                  <a16:creationId xmlns:a16="http://schemas.microsoft.com/office/drawing/2014/main" id="{EC8F6D30-0CCD-1B9E-2B44-1DD6341151CA}"/>
                </a:ext>
              </a:extLst>
            </p:cNvPr>
            <p:cNvSpPr/>
            <p:nvPr/>
          </p:nvSpPr>
          <p:spPr>
            <a:xfrm>
              <a:off x="2976" y="2112"/>
              <a:ext cx="576" cy="384"/>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43" name="Google Shape;360;p42">
              <a:extLst>
                <a:ext uri="{FF2B5EF4-FFF2-40B4-BE49-F238E27FC236}">
                  <a16:creationId xmlns:a16="http://schemas.microsoft.com/office/drawing/2014/main" id="{C6A3E4C0-7744-41CE-2D7C-52AC465BA024}"/>
                </a:ext>
              </a:extLst>
            </p:cNvPr>
            <p:cNvSpPr txBox="1"/>
            <p:nvPr/>
          </p:nvSpPr>
          <p:spPr>
            <a:xfrm>
              <a:off x="2928" y="2211"/>
              <a:ext cx="672" cy="1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Weather</a:t>
              </a:r>
              <a:endParaRPr sz="2000"/>
            </a:p>
          </p:txBody>
        </p:sp>
      </p:grpSp>
      <p:cxnSp>
        <p:nvCxnSpPr>
          <p:cNvPr id="44" name="Google Shape;364;p42">
            <a:extLst>
              <a:ext uri="{FF2B5EF4-FFF2-40B4-BE49-F238E27FC236}">
                <a16:creationId xmlns:a16="http://schemas.microsoft.com/office/drawing/2014/main" id="{9F200BDB-EF3D-FB6B-38F8-B760EEA72F36}"/>
              </a:ext>
            </a:extLst>
          </p:cNvPr>
          <p:cNvCxnSpPr>
            <a:cxnSpLocks/>
          </p:cNvCxnSpPr>
          <p:nvPr/>
        </p:nvCxnSpPr>
        <p:spPr>
          <a:xfrm flipV="1">
            <a:off x="7974013" y="5482925"/>
            <a:ext cx="400050" cy="444500"/>
          </a:xfrm>
          <a:prstGeom prst="straightConnector1">
            <a:avLst/>
          </a:prstGeom>
          <a:noFill/>
          <a:ln w="9525" cap="flat" cmpd="sng">
            <a:solidFill>
              <a:schemeClr val="dk1"/>
            </a:solidFill>
            <a:prstDash val="solid"/>
            <a:round/>
            <a:headEnd type="none" w="med" len="med"/>
            <a:tailEnd type="triangle" w="med" len="med"/>
          </a:ln>
        </p:spPr>
      </p:cxnSp>
      <p:cxnSp>
        <p:nvCxnSpPr>
          <p:cNvPr id="45" name="Google Shape;365;p42">
            <a:extLst>
              <a:ext uri="{FF2B5EF4-FFF2-40B4-BE49-F238E27FC236}">
                <a16:creationId xmlns:a16="http://schemas.microsoft.com/office/drawing/2014/main" id="{93E8BF37-444C-43EA-FE6F-D0E47AC18D09}"/>
              </a:ext>
            </a:extLst>
          </p:cNvPr>
          <p:cNvCxnSpPr>
            <a:cxnSpLocks/>
          </p:cNvCxnSpPr>
          <p:nvPr/>
        </p:nvCxnSpPr>
        <p:spPr>
          <a:xfrm flipV="1">
            <a:off x="7974013" y="5222461"/>
            <a:ext cx="257827" cy="50009"/>
          </a:xfrm>
          <a:prstGeom prst="straightConnector1">
            <a:avLst/>
          </a:prstGeom>
          <a:noFill/>
          <a:ln w="9525" cap="flat" cmpd="sng">
            <a:solidFill>
              <a:schemeClr val="dk1"/>
            </a:solidFill>
            <a:prstDash val="solid"/>
            <a:round/>
            <a:headEnd type="none" w="med" len="med"/>
            <a:tailEnd type="triangle" w="med" len="med"/>
          </a:ln>
        </p:spPr>
      </p:cxnSp>
      <p:cxnSp>
        <p:nvCxnSpPr>
          <p:cNvPr id="46" name="Google Shape;366;p42">
            <a:extLst>
              <a:ext uri="{FF2B5EF4-FFF2-40B4-BE49-F238E27FC236}">
                <a16:creationId xmlns:a16="http://schemas.microsoft.com/office/drawing/2014/main" id="{806D60E6-8A40-C1F3-06D7-E99D86A822C2}"/>
              </a:ext>
            </a:extLst>
          </p:cNvPr>
          <p:cNvCxnSpPr>
            <a:cxnSpLocks/>
          </p:cNvCxnSpPr>
          <p:nvPr/>
        </p:nvCxnSpPr>
        <p:spPr>
          <a:xfrm>
            <a:off x="7974013" y="4651260"/>
            <a:ext cx="320675" cy="222250"/>
          </a:xfrm>
          <a:prstGeom prst="straightConnector1">
            <a:avLst/>
          </a:prstGeom>
          <a:noFill/>
          <a:ln w="38100" cap="flat" cmpd="sng">
            <a:solidFill>
              <a:schemeClr val="dk1"/>
            </a:solidFill>
            <a:prstDash val="solid"/>
            <a:round/>
            <a:headEnd type="none" w="med" len="med"/>
            <a:tailEnd type="triangle" w="med" len="med"/>
          </a:ln>
        </p:spPr>
      </p:cxnSp>
      <p:cxnSp>
        <p:nvCxnSpPr>
          <p:cNvPr id="47" name="Google Shape;367;p42">
            <a:extLst>
              <a:ext uri="{FF2B5EF4-FFF2-40B4-BE49-F238E27FC236}">
                <a16:creationId xmlns:a16="http://schemas.microsoft.com/office/drawing/2014/main" id="{4AA47E74-04BD-BC88-55EE-DF910FC9A633}"/>
              </a:ext>
            </a:extLst>
          </p:cNvPr>
          <p:cNvCxnSpPr>
            <a:cxnSpLocks/>
          </p:cNvCxnSpPr>
          <p:nvPr/>
        </p:nvCxnSpPr>
        <p:spPr>
          <a:xfrm>
            <a:off x="7974013" y="3903937"/>
            <a:ext cx="719137" cy="812800"/>
          </a:xfrm>
          <a:prstGeom prst="straightConnector1">
            <a:avLst/>
          </a:prstGeom>
          <a:noFill/>
          <a:ln w="38100" cap="flat" cmpd="sng">
            <a:solidFill>
              <a:schemeClr val="dk1"/>
            </a:solidFill>
            <a:prstDash val="solid"/>
            <a:round/>
            <a:headEnd type="none" w="med" len="med"/>
            <a:tailEnd type="triangle" w="med" len="med"/>
          </a:ln>
        </p:spPr>
      </p:cxnSp>
      <p:cxnSp>
        <p:nvCxnSpPr>
          <p:cNvPr id="48" name="Google Shape;368;p42">
            <a:extLst>
              <a:ext uri="{FF2B5EF4-FFF2-40B4-BE49-F238E27FC236}">
                <a16:creationId xmlns:a16="http://schemas.microsoft.com/office/drawing/2014/main" id="{37C3EE18-7BED-C37E-C866-7811989F3104}"/>
              </a:ext>
            </a:extLst>
          </p:cNvPr>
          <p:cNvCxnSpPr>
            <a:cxnSpLocks/>
          </p:cNvCxnSpPr>
          <p:nvPr/>
        </p:nvCxnSpPr>
        <p:spPr>
          <a:xfrm>
            <a:off x="9091613" y="3942144"/>
            <a:ext cx="241300" cy="222250"/>
          </a:xfrm>
          <a:prstGeom prst="straightConnector1">
            <a:avLst/>
          </a:prstGeom>
          <a:noFill/>
          <a:ln w="9525" cap="flat" cmpd="sng">
            <a:solidFill>
              <a:schemeClr val="dk1"/>
            </a:solidFill>
            <a:prstDash val="solid"/>
            <a:round/>
            <a:headEnd type="none" w="med" len="med"/>
            <a:tailEnd type="triangle" w="med" len="med"/>
          </a:ln>
        </p:spPr>
      </p:cxnSp>
      <p:cxnSp>
        <p:nvCxnSpPr>
          <p:cNvPr id="49" name="Google Shape;369;p42">
            <a:extLst>
              <a:ext uri="{FF2B5EF4-FFF2-40B4-BE49-F238E27FC236}">
                <a16:creationId xmlns:a16="http://schemas.microsoft.com/office/drawing/2014/main" id="{8AC53675-EC93-0677-C8D6-EF908A0F262C}"/>
              </a:ext>
            </a:extLst>
          </p:cNvPr>
          <p:cNvCxnSpPr>
            <a:cxnSpLocks/>
          </p:cNvCxnSpPr>
          <p:nvPr/>
        </p:nvCxnSpPr>
        <p:spPr>
          <a:xfrm flipV="1">
            <a:off x="9091613" y="4754944"/>
            <a:ext cx="241300" cy="220662"/>
          </a:xfrm>
          <a:prstGeom prst="straightConnector1">
            <a:avLst/>
          </a:prstGeom>
          <a:noFill/>
          <a:ln w="38100" cap="flat" cmpd="sng">
            <a:solidFill>
              <a:schemeClr val="dk1"/>
            </a:solidFill>
            <a:prstDash val="solid"/>
            <a:round/>
            <a:headEnd type="none" w="med" len="med"/>
            <a:tailEnd type="triangle" w="med" len="med"/>
          </a:ln>
        </p:spPr>
      </p:cxnSp>
      <p:cxnSp>
        <p:nvCxnSpPr>
          <p:cNvPr id="50" name="Google Shape;370;p42">
            <a:extLst>
              <a:ext uri="{FF2B5EF4-FFF2-40B4-BE49-F238E27FC236}">
                <a16:creationId xmlns:a16="http://schemas.microsoft.com/office/drawing/2014/main" id="{D98E1980-0173-9BD1-622C-ED64922962A7}"/>
              </a:ext>
            </a:extLst>
          </p:cNvPr>
          <p:cNvCxnSpPr>
            <a:cxnSpLocks/>
          </p:cNvCxnSpPr>
          <p:nvPr/>
        </p:nvCxnSpPr>
        <p:spPr>
          <a:xfrm>
            <a:off x="7486650" y="3078544"/>
            <a:ext cx="0" cy="200025"/>
          </a:xfrm>
          <a:prstGeom prst="straightConnector1">
            <a:avLst/>
          </a:prstGeom>
          <a:noFill/>
          <a:ln w="38100" cap="flat" cmpd="sng">
            <a:solidFill>
              <a:schemeClr val="dk1"/>
            </a:solidFill>
            <a:prstDash val="solid"/>
            <a:round/>
            <a:headEnd type="none" w="med" len="med"/>
            <a:tailEnd type="triangle" w="med" len="med"/>
          </a:ln>
        </p:spPr>
      </p:cxnSp>
      <p:sp>
        <p:nvSpPr>
          <p:cNvPr id="51" name="Google Shape;371;p42">
            <a:extLst>
              <a:ext uri="{FF2B5EF4-FFF2-40B4-BE49-F238E27FC236}">
                <a16:creationId xmlns:a16="http://schemas.microsoft.com/office/drawing/2014/main" id="{81CFECAE-6823-FF70-EFEF-69EC0786B8E4}"/>
              </a:ext>
            </a:extLst>
          </p:cNvPr>
          <p:cNvSpPr/>
          <p:nvPr/>
        </p:nvSpPr>
        <p:spPr>
          <a:xfrm rot="21254144">
            <a:off x="6776903" y="2977421"/>
            <a:ext cx="372828" cy="1330325"/>
          </a:xfrm>
          <a:custGeom>
            <a:avLst/>
            <a:gdLst/>
            <a:ahLst/>
            <a:cxnLst/>
            <a:rect l="l" t="t" r="r" b="b"/>
            <a:pathLst>
              <a:path w="256" h="864" extrusionOk="0">
                <a:moveTo>
                  <a:pt x="256" y="0"/>
                </a:moveTo>
                <a:cubicBezTo>
                  <a:pt x="144" y="168"/>
                  <a:pt x="32" y="336"/>
                  <a:pt x="16" y="480"/>
                </a:cubicBezTo>
                <a:cubicBezTo>
                  <a:pt x="0" y="624"/>
                  <a:pt x="80" y="744"/>
                  <a:pt x="160" y="864"/>
                </a:cubicBezTo>
              </a:path>
            </a:pathLst>
          </a:custGeom>
          <a:noFill/>
          <a:ln w="38100" cap="flat" cmpd="sng">
            <a:solidFill>
              <a:schemeClr val="dk1"/>
            </a:solidFill>
            <a:prstDash val="solid"/>
            <a:round/>
            <a:headEnd type="none" w="sm" len="sm"/>
            <a:tailEnd type="triangl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ahoma"/>
              <a:ea typeface="Tahoma"/>
              <a:cs typeface="Tahoma"/>
              <a:sym typeface="Tahoma"/>
            </a:endParaRPr>
          </a:p>
        </p:txBody>
      </p:sp>
      <p:cxnSp>
        <p:nvCxnSpPr>
          <p:cNvPr id="52" name="Google Shape;372;p42">
            <a:extLst>
              <a:ext uri="{FF2B5EF4-FFF2-40B4-BE49-F238E27FC236}">
                <a16:creationId xmlns:a16="http://schemas.microsoft.com/office/drawing/2014/main" id="{1BEAAD4B-3317-F130-A895-B5B795C0024F}"/>
              </a:ext>
            </a:extLst>
          </p:cNvPr>
          <p:cNvCxnSpPr>
            <a:cxnSpLocks/>
          </p:cNvCxnSpPr>
          <p:nvPr/>
        </p:nvCxnSpPr>
        <p:spPr>
          <a:xfrm>
            <a:off x="4710113" y="2437194"/>
            <a:ext cx="201612" cy="174625"/>
          </a:xfrm>
          <a:prstGeom prst="straightConnector1">
            <a:avLst/>
          </a:prstGeom>
          <a:noFill/>
          <a:ln w="38100" cap="flat" cmpd="sng">
            <a:solidFill>
              <a:schemeClr val="dk1"/>
            </a:solidFill>
            <a:prstDash val="solid"/>
            <a:round/>
            <a:headEnd type="none" w="med" len="med"/>
            <a:tailEnd type="triangle" w="med" len="med"/>
          </a:ln>
        </p:spPr>
      </p:cxnSp>
      <p:cxnSp>
        <p:nvCxnSpPr>
          <p:cNvPr id="53" name="Google Shape;373;p42">
            <a:extLst>
              <a:ext uri="{FF2B5EF4-FFF2-40B4-BE49-F238E27FC236}">
                <a16:creationId xmlns:a16="http://schemas.microsoft.com/office/drawing/2014/main" id="{F058D1EB-660D-E851-0B93-D1FDD53C2299}"/>
              </a:ext>
            </a:extLst>
          </p:cNvPr>
          <p:cNvCxnSpPr>
            <a:cxnSpLocks/>
          </p:cNvCxnSpPr>
          <p:nvPr/>
        </p:nvCxnSpPr>
        <p:spPr>
          <a:xfrm flipV="1">
            <a:off x="5818188" y="2535619"/>
            <a:ext cx="158750" cy="76200"/>
          </a:xfrm>
          <a:prstGeom prst="straightConnector1">
            <a:avLst/>
          </a:prstGeom>
          <a:noFill/>
          <a:ln w="38100" cap="flat" cmpd="sng">
            <a:solidFill>
              <a:schemeClr val="dk1"/>
            </a:solidFill>
            <a:prstDash val="solid"/>
            <a:round/>
            <a:headEnd type="none" w="med" len="med"/>
            <a:tailEnd type="triangle" w="med" len="med"/>
          </a:ln>
        </p:spPr>
      </p:cxnSp>
      <p:cxnSp>
        <p:nvCxnSpPr>
          <p:cNvPr id="54" name="Google Shape;374;p42">
            <a:extLst>
              <a:ext uri="{FF2B5EF4-FFF2-40B4-BE49-F238E27FC236}">
                <a16:creationId xmlns:a16="http://schemas.microsoft.com/office/drawing/2014/main" id="{0424656C-5DE6-EF77-96B9-189757AC3287}"/>
              </a:ext>
            </a:extLst>
          </p:cNvPr>
          <p:cNvCxnSpPr>
            <a:cxnSpLocks/>
          </p:cNvCxnSpPr>
          <p:nvPr/>
        </p:nvCxnSpPr>
        <p:spPr>
          <a:xfrm>
            <a:off x="6840538" y="2487994"/>
            <a:ext cx="215900" cy="100012"/>
          </a:xfrm>
          <a:prstGeom prst="straightConnector1">
            <a:avLst/>
          </a:prstGeom>
          <a:noFill/>
          <a:ln w="38100" cap="flat" cmpd="sng">
            <a:solidFill>
              <a:schemeClr val="dk1"/>
            </a:solidFill>
            <a:prstDash val="solid"/>
            <a:round/>
            <a:headEnd type="none" w="med" len="med"/>
            <a:tailEnd type="triangle" w="med" len="med"/>
          </a:ln>
        </p:spPr>
      </p:cxnSp>
      <p:cxnSp>
        <p:nvCxnSpPr>
          <p:cNvPr id="55" name="Google Shape;375;p42">
            <a:extLst>
              <a:ext uri="{FF2B5EF4-FFF2-40B4-BE49-F238E27FC236}">
                <a16:creationId xmlns:a16="http://schemas.microsoft.com/office/drawing/2014/main" id="{626F8BF4-623A-B3A0-39A8-62705BD52EF2}"/>
              </a:ext>
            </a:extLst>
          </p:cNvPr>
          <p:cNvCxnSpPr>
            <a:cxnSpLocks/>
          </p:cNvCxnSpPr>
          <p:nvPr/>
        </p:nvCxnSpPr>
        <p:spPr>
          <a:xfrm flipV="1">
            <a:off x="6219825" y="4748594"/>
            <a:ext cx="863600" cy="1003300"/>
          </a:xfrm>
          <a:prstGeom prst="straightConnector1">
            <a:avLst/>
          </a:prstGeom>
          <a:noFill/>
          <a:ln w="9525" cap="flat" cmpd="sng">
            <a:solidFill>
              <a:schemeClr val="dk1"/>
            </a:solidFill>
            <a:prstDash val="solid"/>
            <a:round/>
            <a:headEnd type="none" w="med" len="med"/>
            <a:tailEnd type="triangle" w="med" len="med"/>
          </a:ln>
        </p:spPr>
      </p:cxnSp>
      <p:cxnSp>
        <p:nvCxnSpPr>
          <p:cNvPr id="56" name="Google Shape;376;p42">
            <a:extLst>
              <a:ext uri="{FF2B5EF4-FFF2-40B4-BE49-F238E27FC236}">
                <a16:creationId xmlns:a16="http://schemas.microsoft.com/office/drawing/2014/main" id="{7DFB200A-741A-153A-7F88-E49CB5386CA4}"/>
              </a:ext>
            </a:extLst>
          </p:cNvPr>
          <p:cNvCxnSpPr>
            <a:cxnSpLocks/>
          </p:cNvCxnSpPr>
          <p:nvPr/>
        </p:nvCxnSpPr>
        <p:spPr>
          <a:xfrm flipV="1">
            <a:off x="6367461" y="4570000"/>
            <a:ext cx="608013" cy="349549"/>
          </a:xfrm>
          <a:prstGeom prst="straightConnector1">
            <a:avLst/>
          </a:prstGeom>
          <a:noFill/>
          <a:ln w="9525" cap="flat" cmpd="sng">
            <a:solidFill>
              <a:schemeClr val="dk1"/>
            </a:solidFill>
            <a:prstDash val="solid"/>
            <a:round/>
            <a:headEnd type="none" w="med" len="med"/>
            <a:tailEnd type="triangle" w="med" len="med"/>
          </a:ln>
        </p:spPr>
      </p:cxnSp>
      <p:cxnSp>
        <p:nvCxnSpPr>
          <p:cNvPr id="57" name="Google Shape;377;p42">
            <a:extLst>
              <a:ext uri="{FF2B5EF4-FFF2-40B4-BE49-F238E27FC236}">
                <a16:creationId xmlns:a16="http://schemas.microsoft.com/office/drawing/2014/main" id="{36EEA090-F5F1-6C81-2B9C-E5D2620423B2}"/>
              </a:ext>
            </a:extLst>
          </p:cNvPr>
          <p:cNvCxnSpPr>
            <a:cxnSpLocks/>
          </p:cNvCxnSpPr>
          <p:nvPr/>
        </p:nvCxnSpPr>
        <p:spPr>
          <a:xfrm>
            <a:off x="6453459" y="1609344"/>
            <a:ext cx="736329" cy="727837"/>
          </a:xfrm>
          <a:prstGeom prst="straightConnector1">
            <a:avLst/>
          </a:prstGeom>
          <a:noFill/>
          <a:ln w="9525" cap="flat" cmpd="sng">
            <a:solidFill>
              <a:schemeClr val="dk1"/>
            </a:solidFill>
            <a:prstDash val="solid"/>
            <a:round/>
            <a:headEnd type="none" w="med" len="med"/>
            <a:tailEnd type="triangle" w="med" len="med"/>
          </a:ln>
        </p:spPr>
      </p:cxnSp>
      <p:cxnSp>
        <p:nvCxnSpPr>
          <p:cNvPr id="58" name="Google Shape;378;p42">
            <a:extLst>
              <a:ext uri="{FF2B5EF4-FFF2-40B4-BE49-F238E27FC236}">
                <a16:creationId xmlns:a16="http://schemas.microsoft.com/office/drawing/2014/main" id="{98704D33-3503-F3BA-17C8-4442EF3B0342}"/>
              </a:ext>
            </a:extLst>
          </p:cNvPr>
          <p:cNvCxnSpPr>
            <a:cxnSpLocks/>
          </p:cNvCxnSpPr>
          <p:nvPr/>
        </p:nvCxnSpPr>
        <p:spPr>
          <a:xfrm flipH="1">
            <a:off x="4710113" y="1633919"/>
            <a:ext cx="646112" cy="385762"/>
          </a:xfrm>
          <a:prstGeom prst="straightConnector1">
            <a:avLst/>
          </a:prstGeom>
          <a:noFill/>
          <a:ln w="9525" cap="flat" cmpd="sng">
            <a:solidFill>
              <a:schemeClr val="dk1"/>
            </a:solidFill>
            <a:prstDash val="solid"/>
            <a:round/>
            <a:headEnd type="none" w="med" len="med"/>
            <a:tailEnd type="triangle" w="med" len="med"/>
          </a:ln>
        </p:spPr>
      </p:cxnSp>
      <p:sp>
        <p:nvSpPr>
          <p:cNvPr id="59" name="Google Shape;379;p42">
            <a:extLst>
              <a:ext uri="{FF2B5EF4-FFF2-40B4-BE49-F238E27FC236}">
                <a16:creationId xmlns:a16="http://schemas.microsoft.com/office/drawing/2014/main" id="{95BD1DA5-8B67-3153-A0C7-F7FE2AD0F102}"/>
              </a:ext>
            </a:extLst>
          </p:cNvPr>
          <p:cNvSpPr/>
          <p:nvPr/>
        </p:nvSpPr>
        <p:spPr>
          <a:xfrm>
            <a:off x="2030412" y="2019681"/>
            <a:ext cx="1118485" cy="51593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60" name="Google Shape;380;p42">
            <a:extLst>
              <a:ext uri="{FF2B5EF4-FFF2-40B4-BE49-F238E27FC236}">
                <a16:creationId xmlns:a16="http://schemas.microsoft.com/office/drawing/2014/main" id="{6ADD2A89-ED5C-893C-3A1A-FFE5ABC9B413}"/>
              </a:ext>
            </a:extLst>
          </p:cNvPr>
          <p:cNvSpPr txBox="1"/>
          <p:nvPr/>
        </p:nvSpPr>
        <p:spPr>
          <a:xfrm>
            <a:off x="1985963" y="2092706"/>
            <a:ext cx="1213084" cy="2746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Drawdown</a:t>
            </a:r>
            <a:endParaRPr sz="2000"/>
          </a:p>
        </p:txBody>
      </p:sp>
      <p:grpSp>
        <p:nvGrpSpPr>
          <p:cNvPr id="61" name="Google Shape;381;p42">
            <a:extLst>
              <a:ext uri="{FF2B5EF4-FFF2-40B4-BE49-F238E27FC236}">
                <a16:creationId xmlns:a16="http://schemas.microsoft.com/office/drawing/2014/main" id="{DCE9BEEF-4749-8DFE-D7A1-AC9ED63AEEF6}"/>
              </a:ext>
            </a:extLst>
          </p:cNvPr>
          <p:cNvGrpSpPr/>
          <p:nvPr/>
        </p:nvGrpSpPr>
        <p:grpSpPr>
          <a:xfrm>
            <a:off x="1985963" y="2757869"/>
            <a:ext cx="1213084" cy="519112"/>
            <a:chOff x="741" y="1008"/>
            <a:chExt cx="624" cy="336"/>
          </a:xfrm>
        </p:grpSpPr>
        <p:sp>
          <p:nvSpPr>
            <p:cNvPr id="62" name="Google Shape;382;p42">
              <a:extLst>
                <a:ext uri="{FF2B5EF4-FFF2-40B4-BE49-F238E27FC236}">
                  <a16:creationId xmlns:a16="http://schemas.microsoft.com/office/drawing/2014/main" id="{A719429B-C9F8-5B6B-3E0E-886634D6D687}"/>
                </a:ext>
              </a:extLst>
            </p:cNvPr>
            <p:cNvSpPr/>
            <p:nvPr/>
          </p:nvSpPr>
          <p:spPr>
            <a:xfrm>
              <a:off x="768" y="1008"/>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63" name="Google Shape;383;p42">
              <a:extLst>
                <a:ext uri="{FF2B5EF4-FFF2-40B4-BE49-F238E27FC236}">
                  <a16:creationId xmlns:a16="http://schemas.microsoft.com/office/drawing/2014/main" id="{3AA27A18-C50F-5D6E-54DC-777F3922AFB3}"/>
                </a:ext>
              </a:extLst>
            </p:cNvPr>
            <p:cNvSpPr txBox="1"/>
            <p:nvPr/>
          </p:nvSpPr>
          <p:spPr>
            <a:xfrm>
              <a:off x="741" y="1057"/>
              <a:ext cx="624" cy="1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Burning</a:t>
              </a:r>
              <a:endParaRPr sz="2000"/>
            </a:p>
          </p:txBody>
        </p:sp>
      </p:grpSp>
      <p:grpSp>
        <p:nvGrpSpPr>
          <p:cNvPr id="64" name="Google Shape;384;p42">
            <a:extLst>
              <a:ext uri="{FF2B5EF4-FFF2-40B4-BE49-F238E27FC236}">
                <a16:creationId xmlns:a16="http://schemas.microsoft.com/office/drawing/2014/main" id="{64FC0A62-D314-FFCC-FCD0-A27AE21E93DD}"/>
              </a:ext>
            </a:extLst>
          </p:cNvPr>
          <p:cNvGrpSpPr/>
          <p:nvPr/>
        </p:nvGrpSpPr>
        <p:grpSpPr>
          <a:xfrm>
            <a:off x="1985963" y="3572256"/>
            <a:ext cx="1213084" cy="515938"/>
            <a:chOff x="741" y="1008"/>
            <a:chExt cx="624" cy="336"/>
          </a:xfrm>
        </p:grpSpPr>
        <p:sp>
          <p:nvSpPr>
            <p:cNvPr id="65" name="Google Shape;385;p42">
              <a:extLst>
                <a:ext uri="{FF2B5EF4-FFF2-40B4-BE49-F238E27FC236}">
                  <a16:creationId xmlns:a16="http://schemas.microsoft.com/office/drawing/2014/main" id="{368BA709-1733-CE7B-139D-4FE8835D6184}"/>
                </a:ext>
              </a:extLst>
            </p:cNvPr>
            <p:cNvSpPr/>
            <p:nvPr/>
          </p:nvSpPr>
          <p:spPr>
            <a:xfrm>
              <a:off x="768" y="1008"/>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66" name="Google Shape;386;p42">
              <a:extLst>
                <a:ext uri="{FF2B5EF4-FFF2-40B4-BE49-F238E27FC236}">
                  <a16:creationId xmlns:a16="http://schemas.microsoft.com/office/drawing/2014/main" id="{C576416C-72E5-1420-DB72-9BF2F3178C5E}"/>
                </a:ext>
              </a:extLst>
            </p:cNvPr>
            <p:cNvSpPr txBox="1"/>
            <p:nvPr/>
          </p:nvSpPr>
          <p:spPr>
            <a:xfrm>
              <a:off x="741" y="1056"/>
              <a:ext cx="624" cy="1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Mowing</a:t>
              </a:r>
              <a:endParaRPr sz="2000"/>
            </a:p>
          </p:txBody>
        </p:sp>
      </p:grpSp>
      <p:grpSp>
        <p:nvGrpSpPr>
          <p:cNvPr id="67" name="Google Shape;387;p42">
            <a:extLst>
              <a:ext uri="{FF2B5EF4-FFF2-40B4-BE49-F238E27FC236}">
                <a16:creationId xmlns:a16="http://schemas.microsoft.com/office/drawing/2014/main" id="{A9FE0FF2-E037-3DB7-877A-74FD2DAA82FC}"/>
              </a:ext>
            </a:extLst>
          </p:cNvPr>
          <p:cNvGrpSpPr/>
          <p:nvPr/>
        </p:nvGrpSpPr>
        <p:grpSpPr>
          <a:xfrm>
            <a:off x="1904999" y="4277999"/>
            <a:ext cx="1441233" cy="554646"/>
            <a:chOff x="3353" y="363"/>
            <a:chExt cx="741" cy="359"/>
          </a:xfrm>
        </p:grpSpPr>
        <p:sp>
          <p:nvSpPr>
            <p:cNvPr id="68" name="Google Shape;388;p42">
              <a:extLst>
                <a:ext uri="{FF2B5EF4-FFF2-40B4-BE49-F238E27FC236}">
                  <a16:creationId xmlns:a16="http://schemas.microsoft.com/office/drawing/2014/main" id="{C7BC7273-5EE4-6DE5-2C7E-99C4840BB7E2}"/>
                </a:ext>
              </a:extLst>
            </p:cNvPr>
            <p:cNvSpPr/>
            <p:nvPr/>
          </p:nvSpPr>
          <p:spPr>
            <a:xfrm>
              <a:off x="3435" y="384"/>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69" name="Google Shape;389;p42">
              <a:extLst>
                <a:ext uri="{FF2B5EF4-FFF2-40B4-BE49-F238E27FC236}">
                  <a16:creationId xmlns:a16="http://schemas.microsoft.com/office/drawing/2014/main" id="{D6C4E0E7-E545-EA8F-70A9-57A2A5854DF3}"/>
                </a:ext>
              </a:extLst>
            </p:cNvPr>
            <p:cNvSpPr txBox="1"/>
            <p:nvPr/>
          </p:nvSpPr>
          <p:spPr>
            <a:xfrm>
              <a:off x="3353" y="363"/>
              <a:ext cx="741" cy="3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Suppl. </a:t>
              </a:r>
              <a:endParaRPr sz="1400" b="0" u="none">
                <a:solidFill>
                  <a:schemeClr val="dk1"/>
                </a:solidFill>
                <a:latin typeface="Arial"/>
                <a:ea typeface="Arial"/>
                <a:cs typeface="Arial"/>
                <a:sym typeface="Arial"/>
              </a:endParaRPr>
            </a:p>
            <a:p>
              <a:pPr marL="0" marR="0" lvl="0" indent="0" algn="ctr" rtl="0">
                <a:spcBef>
                  <a:spcPts val="600"/>
                </a:spcBef>
                <a:spcAft>
                  <a:spcPts val="0"/>
                </a:spcAft>
                <a:buClr>
                  <a:schemeClr val="dk1"/>
                </a:buClr>
                <a:buSzPts val="1200"/>
                <a:buFont typeface="Arial"/>
                <a:buNone/>
              </a:pPr>
              <a:r>
                <a:rPr lang="en-US" sz="1400" b="0" u="none">
                  <a:solidFill>
                    <a:schemeClr val="dk1"/>
                  </a:solidFill>
                  <a:latin typeface="Arial"/>
                  <a:ea typeface="Arial"/>
                  <a:cs typeface="Arial"/>
                  <a:sym typeface="Arial"/>
                </a:rPr>
                <a:t>Feeding</a:t>
              </a:r>
              <a:endParaRPr sz="1400" b="0" u="none">
                <a:solidFill>
                  <a:schemeClr val="dk1"/>
                </a:solidFill>
                <a:latin typeface="Arial"/>
                <a:ea typeface="Arial"/>
                <a:cs typeface="Arial"/>
                <a:sym typeface="Arial"/>
              </a:endParaRPr>
            </a:p>
          </p:txBody>
        </p:sp>
      </p:grpSp>
      <p:grpSp>
        <p:nvGrpSpPr>
          <p:cNvPr id="70" name="Google Shape;390;p42">
            <a:extLst>
              <a:ext uri="{FF2B5EF4-FFF2-40B4-BE49-F238E27FC236}">
                <a16:creationId xmlns:a16="http://schemas.microsoft.com/office/drawing/2014/main" id="{EECA5D6A-64F9-2E33-A81C-CF90493641BC}"/>
              </a:ext>
            </a:extLst>
          </p:cNvPr>
          <p:cNvGrpSpPr/>
          <p:nvPr/>
        </p:nvGrpSpPr>
        <p:grpSpPr>
          <a:xfrm>
            <a:off x="1904999" y="5124831"/>
            <a:ext cx="1441233" cy="530225"/>
            <a:chOff x="3353" y="384"/>
            <a:chExt cx="741" cy="345"/>
          </a:xfrm>
        </p:grpSpPr>
        <p:sp>
          <p:nvSpPr>
            <p:cNvPr id="71" name="Google Shape;391;p42">
              <a:extLst>
                <a:ext uri="{FF2B5EF4-FFF2-40B4-BE49-F238E27FC236}">
                  <a16:creationId xmlns:a16="http://schemas.microsoft.com/office/drawing/2014/main" id="{E9A006A2-42ED-A0F8-C89C-980850CBD999}"/>
                </a:ext>
              </a:extLst>
            </p:cNvPr>
            <p:cNvSpPr/>
            <p:nvPr/>
          </p:nvSpPr>
          <p:spPr>
            <a:xfrm>
              <a:off x="3435" y="384"/>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72" name="Google Shape;392;p42">
              <a:extLst>
                <a:ext uri="{FF2B5EF4-FFF2-40B4-BE49-F238E27FC236}">
                  <a16:creationId xmlns:a16="http://schemas.microsoft.com/office/drawing/2014/main" id="{9B60F7AA-AF28-6D11-05B6-C3DC6811DCE8}"/>
                </a:ext>
              </a:extLst>
            </p:cNvPr>
            <p:cNvSpPr txBox="1"/>
            <p:nvPr/>
          </p:nvSpPr>
          <p:spPr>
            <a:xfrm>
              <a:off x="3353" y="432"/>
              <a:ext cx="741" cy="2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Move Reintro. Site</a:t>
              </a:r>
              <a:endParaRPr sz="2000"/>
            </a:p>
          </p:txBody>
        </p:sp>
      </p:grpSp>
      <p:cxnSp>
        <p:nvCxnSpPr>
          <p:cNvPr id="73" name="Google Shape;393;p42">
            <a:extLst>
              <a:ext uri="{FF2B5EF4-FFF2-40B4-BE49-F238E27FC236}">
                <a16:creationId xmlns:a16="http://schemas.microsoft.com/office/drawing/2014/main" id="{20EF8C20-E1AD-50C3-7374-07166885EA49}"/>
              </a:ext>
            </a:extLst>
          </p:cNvPr>
          <p:cNvCxnSpPr>
            <a:cxnSpLocks/>
          </p:cNvCxnSpPr>
          <p:nvPr/>
        </p:nvCxnSpPr>
        <p:spPr>
          <a:xfrm flipV="1">
            <a:off x="3103563" y="2231216"/>
            <a:ext cx="741947" cy="10715"/>
          </a:xfrm>
          <a:prstGeom prst="straightConnector1">
            <a:avLst/>
          </a:prstGeom>
          <a:noFill/>
          <a:ln w="38100" cap="flat" cmpd="sng">
            <a:solidFill>
              <a:schemeClr val="dk1"/>
            </a:solidFill>
            <a:prstDash val="solid"/>
            <a:round/>
            <a:headEnd type="none" w="med" len="med"/>
            <a:tailEnd type="triangle" w="med" len="med"/>
          </a:ln>
        </p:spPr>
      </p:cxnSp>
      <p:cxnSp>
        <p:nvCxnSpPr>
          <p:cNvPr id="74" name="Google Shape;394;p42">
            <a:extLst>
              <a:ext uri="{FF2B5EF4-FFF2-40B4-BE49-F238E27FC236}">
                <a16:creationId xmlns:a16="http://schemas.microsoft.com/office/drawing/2014/main" id="{053AEB47-2647-9FC2-955F-9174680345CE}"/>
              </a:ext>
            </a:extLst>
          </p:cNvPr>
          <p:cNvCxnSpPr>
            <a:cxnSpLocks/>
          </p:cNvCxnSpPr>
          <p:nvPr/>
        </p:nvCxnSpPr>
        <p:spPr>
          <a:xfrm flipV="1">
            <a:off x="3103562" y="2980119"/>
            <a:ext cx="1755775" cy="74612"/>
          </a:xfrm>
          <a:prstGeom prst="straightConnector1">
            <a:avLst/>
          </a:prstGeom>
          <a:noFill/>
          <a:ln w="9525" cap="flat" cmpd="sng">
            <a:solidFill>
              <a:schemeClr val="dk1"/>
            </a:solidFill>
            <a:prstDash val="solid"/>
            <a:round/>
            <a:headEnd type="none" w="med" len="med"/>
            <a:tailEnd type="triangle" w="med" len="med"/>
          </a:ln>
        </p:spPr>
      </p:cxnSp>
      <p:cxnSp>
        <p:nvCxnSpPr>
          <p:cNvPr id="75" name="Google Shape;395;p42">
            <a:extLst>
              <a:ext uri="{FF2B5EF4-FFF2-40B4-BE49-F238E27FC236}">
                <a16:creationId xmlns:a16="http://schemas.microsoft.com/office/drawing/2014/main" id="{667EAF24-C619-77C7-ACF4-265B0650CC90}"/>
              </a:ext>
            </a:extLst>
          </p:cNvPr>
          <p:cNvCxnSpPr>
            <a:cxnSpLocks/>
          </p:cNvCxnSpPr>
          <p:nvPr/>
        </p:nvCxnSpPr>
        <p:spPr>
          <a:xfrm flipV="1">
            <a:off x="3103562" y="3108579"/>
            <a:ext cx="1819275" cy="758952"/>
          </a:xfrm>
          <a:prstGeom prst="straightConnector1">
            <a:avLst/>
          </a:prstGeom>
          <a:noFill/>
          <a:ln w="9525" cap="flat" cmpd="sng">
            <a:solidFill>
              <a:schemeClr val="dk1"/>
            </a:solidFill>
            <a:prstDash val="solid"/>
            <a:round/>
            <a:headEnd type="none" w="med" len="med"/>
            <a:tailEnd type="triangle" w="med" len="med"/>
          </a:ln>
        </p:spPr>
      </p:cxnSp>
      <p:cxnSp>
        <p:nvCxnSpPr>
          <p:cNvPr id="76" name="Google Shape;396;p42">
            <a:extLst>
              <a:ext uri="{FF2B5EF4-FFF2-40B4-BE49-F238E27FC236}">
                <a16:creationId xmlns:a16="http://schemas.microsoft.com/office/drawing/2014/main" id="{59EACE3E-C772-46DB-D670-9AD552BEF6D2}"/>
              </a:ext>
            </a:extLst>
          </p:cNvPr>
          <p:cNvCxnSpPr>
            <a:cxnSpLocks/>
          </p:cNvCxnSpPr>
          <p:nvPr/>
        </p:nvCxnSpPr>
        <p:spPr>
          <a:xfrm flipV="1">
            <a:off x="3182937" y="2840420"/>
            <a:ext cx="3684587" cy="1692275"/>
          </a:xfrm>
          <a:prstGeom prst="straightConnector1">
            <a:avLst/>
          </a:prstGeom>
          <a:noFill/>
          <a:ln w="9525" cap="flat" cmpd="sng">
            <a:solidFill>
              <a:schemeClr val="dk1"/>
            </a:solidFill>
            <a:prstDash val="solid"/>
            <a:round/>
            <a:headEnd type="none" w="med" len="med"/>
            <a:tailEnd type="triangle" w="med" len="med"/>
          </a:ln>
        </p:spPr>
      </p:cxnSp>
      <p:cxnSp>
        <p:nvCxnSpPr>
          <p:cNvPr id="77" name="Google Shape;397;p42">
            <a:extLst>
              <a:ext uri="{FF2B5EF4-FFF2-40B4-BE49-F238E27FC236}">
                <a16:creationId xmlns:a16="http://schemas.microsoft.com/office/drawing/2014/main" id="{BB66E7DA-9177-C082-A0DE-EBBDB1987F22}"/>
              </a:ext>
            </a:extLst>
          </p:cNvPr>
          <p:cNvCxnSpPr>
            <a:cxnSpLocks/>
          </p:cNvCxnSpPr>
          <p:nvPr/>
        </p:nvCxnSpPr>
        <p:spPr>
          <a:xfrm flipV="1">
            <a:off x="3262313" y="2940431"/>
            <a:ext cx="3713162" cy="2406650"/>
          </a:xfrm>
          <a:prstGeom prst="straightConnector1">
            <a:avLst/>
          </a:prstGeom>
          <a:noFill/>
          <a:ln w="9525" cap="flat" cmpd="sng">
            <a:solidFill>
              <a:schemeClr val="dk1"/>
            </a:solidFill>
            <a:prstDash val="solid"/>
            <a:round/>
            <a:headEnd type="none" w="med" len="med"/>
            <a:tailEnd type="triangle" w="med" len="med"/>
          </a:ln>
        </p:spPr>
      </p:cxnSp>
      <p:sp>
        <p:nvSpPr>
          <p:cNvPr id="78" name="Google Shape;398;p42">
            <a:extLst>
              <a:ext uri="{FF2B5EF4-FFF2-40B4-BE49-F238E27FC236}">
                <a16:creationId xmlns:a16="http://schemas.microsoft.com/office/drawing/2014/main" id="{EE18492E-3A4E-F23B-C028-2AE8797D14D2}"/>
              </a:ext>
            </a:extLst>
          </p:cNvPr>
          <p:cNvSpPr/>
          <p:nvPr/>
        </p:nvSpPr>
        <p:spPr>
          <a:xfrm>
            <a:off x="6457235" y="1402969"/>
            <a:ext cx="2411737" cy="1936036"/>
          </a:xfrm>
          <a:custGeom>
            <a:avLst/>
            <a:gdLst/>
            <a:ahLst/>
            <a:cxnLst/>
            <a:rect l="l" t="t" r="r" b="b"/>
            <a:pathLst>
              <a:path w="960" h="816" extrusionOk="0">
                <a:moveTo>
                  <a:pt x="0" y="0"/>
                </a:moveTo>
                <a:cubicBezTo>
                  <a:pt x="232" y="76"/>
                  <a:pt x="464" y="152"/>
                  <a:pt x="624" y="288"/>
                </a:cubicBezTo>
                <a:cubicBezTo>
                  <a:pt x="784" y="424"/>
                  <a:pt x="872" y="620"/>
                  <a:pt x="960" y="816"/>
                </a:cubicBez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ahoma"/>
              <a:ea typeface="Tahoma"/>
              <a:cs typeface="Tahoma"/>
              <a:sym typeface="Tahoma"/>
            </a:endParaRPr>
          </a:p>
        </p:txBody>
      </p:sp>
      <p:cxnSp>
        <p:nvCxnSpPr>
          <p:cNvPr id="79" name="Google Shape;399;p42">
            <a:extLst>
              <a:ext uri="{FF2B5EF4-FFF2-40B4-BE49-F238E27FC236}">
                <a16:creationId xmlns:a16="http://schemas.microsoft.com/office/drawing/2014/main" id="{C241873B-F218-0840-99D2-01BD495F17BD}"/>
              </a:ext>
            </a:extLst>
          </p:cNvPr>
          <p:cNvCxnSpPr>
            <a:cxnSpLocks/>
          </p:cNvCxnSpPr>
          <p:nvPr/>
        </p:nvCxnSpPr>
        <p:spPr>
          <a:xfrm>
            <a:off x="4811486" y="2211541"/>
            <a:ext cx="1165451" cy="0"/>
          </a:xfrm>
          <a:prstGeom prst="straightConnector1">
            <a:avLst/>
          </a:prstGeom>
          <a:noFill/>
          <a:ln w="38100" cap="flat" cmpd="sng">
            <a:solidFill>
              <a:schemeClr val="dk1"/>
            </a:solidFill>
            <a:prstDash val="solid"/>
            <a:round/>
            <a:headEnd type="none" w="med" len="med"/>
            <a:tailEnd type="triangle" w="med" len="med"/>
          </a:ln>
        </p:spPr>
      </p:cxnSp>
      <p:grpSp>
        <p:nvGrpSpPr>
          <p:cNvPr id="80" name="Google Shape;400;p42">
            <a:extLst>
              <a:ext uri="{FF2B5EF4-FFF2-40B4-BE49-F238E27FC236}">
                <a16:creationId xmlns:a16="http://schemas.microsoft.com/office/drawing/2014/main" id="{B329A70F-9819-007E-DA44-487835695E1E}"/>
              </a:ext>
            </a:extLst>
          </p:cNvPr>
          <p:cNvGrpSpPr/>
          <p:nvPr/>
        </p:nvGrpSpPr>
        <p:grpSpPr>
          <a:xfrm>
            <a:off x="1904999" y="5950331"/>
            <a:ext cx="1441233" cy="517525"/>
            <a:chOff x="3353" y="384"/>
            <a:chExt cx="741" cy="336"/>
          </a:xfrm>
        </p:grpSpPr>
        <p:sp>
          <p:nvSpPr>
            <p:cNvPr id="81" name="Google Shape;401;p42">
              <a:extLst>
                <a:ext uri="{FF2B5EF4-FFF2-40B4-BE49-F238E27FC236}">
                  <a16:creationId xmlns:a16="http://schemas.microsoft.com/office/drawing/2014/main" id="{4581C578-FF76-F2D5-E90B-DE00A8D0CBEF}"/>
                </a:ext>
              </a:extLst>
            </p:cNvPr>
            <p:cNvSpPr/>
            <p:nvPr/>
          </p:nvSpPr>
          <p:spPr>
            <a:xfrm>
              <a:off x="3435" y="384"/>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82" name="Google Shape;402;p42">
              <a:extLst>
                <a:ext uri="{FF2B5EF4-FFF2-40B4-BE49-F238E27FC236}">
                  <a16:creationId xmlns:a16="http://schemas.microsoft.com/office/drawing/2014/main" id="{C04AC15E-D6ED-734C-4FA0-673FB220A1BD}"/>
                </a:ext>
              </a:extLst>
            </p:cNvPr>
            <p:cNvSpPr txBox="1"/>
            <p:nvPr/>
          </p:nvSpPr>
          <p:spPr>
            <a:xfrm>
              <a:off x="3353" y="432"/>
              <a:ext cx="741" cy="17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Insecticide</a:t>
              </a:r>
              <a:endParaRPr sz="2000"/>
            </a:p>
          </p:txBody>
        </p:sp>
      </p:grpSp>
      <p:cxnSp>
        <p:nvCxnSpPr>
          <p:cNvPr id="83" name="Google Shape;403;p42">
            <a:extLst>
              <a:ext uri="{FF2B5EF4-FFF2-40B4-BE49-F238E27FC236}">
                <a16:creationId xmlns:a16="http://schemas.microsoft.com/office/drawing/2014/main" id="{EF965888-E281-745D-69E0-B9E83B3DF906}"/>
              </a:ext>
            </a:extLst>
          </p:cNvPr>
          <p:cNvCxnSpPr>
            <a:cxnSpLocks/>
          </p:cNvCxnSpPr>
          <p:nvPr/>
        </p:nvCxnSpPr>
        <p:spPr>
          <a:xfrm flipV="1">
            <a:off x="5895975" y="5350257"/>
            <a:ext cx="0" cy="301625"/>
          </a:xfrm>
          <a:prstGeom prst="straightConnector1">
            <a:avLst/>
          </a:prstGeom>
          <a:noFill/>
          <a:ln w="9525" cap="flat" cmpd="sng">
            <a:solidFill>
              <a:schemeClr val="dk1"/>
            </a:solidFill>
            <a:prstDash val="solid"/>
            <a:round/>
            <a:headEnd type="none" w="med" len="med"/>
            <a:tailEnd type="triangle" w="med" len="med"/>
          </a:ln>
        </p:spPr>
      </p:cxnSp>
      <p:cxnSp>
        <p:nvCxnSpPr>
          <p:cNvPr id="84" name="Google Shape;404;p42">
            <a:extLst>
              <a:ext uri="{FF2B5EF4-FFF2-40B4-BE49-F238E27FC236}">
                <a16:creationId xmlns:a16="http://schemas.microsoft.com/office/drawing/2014/main" id="{2ABE9DAA-8168-EA2A-68FD-9CE8F84C01A0}"/>
              </a:ext>
            </a:extLst>
          </p:cNvPr>
          <p:cNvCxnSpPr>
            <a:cxnSpLocks/>
          </p:cNvCxnSpPr>
          <p:nvPr/>
        </p:nvCxnSpPr>
        <p:spPr>
          <a:xfrm>
            <a:off x="6462713" y="6091620"/>
            <a:ext cx="599122" cy="0"/>
          </a:xfrm>
          <a:prstGeom prst="straightConnector1">
            <a:avLst/>
          </a:prstGeom>
          <a:noFill/>
          <a:ln w="9525" cap="flat" cmpd="sng">
            <a:solidFill>
              <a:schemeClr val="dk1"/>
            </a:solidFill>
            <a:prstDash val="solid"/>
            <a:round/>
            <a:headEnd type="none" w="med" len="med"/>
            <a:tailEnd type="triangle" w="med" len="med"/>
          </a:ln>
        </p:spPr>
      </p:cxnSp>
      <p:cxnSp>
        <p:nvCxnSpPr>
          <p:cNvPr id="85" name="Google Shape;405;p42">
            <a:extLst>
              <a:ext uri="{FF2B5EF4-FFF2-40B4-BE49-F238E27FC236}">
                <a16:creationId xmlns:a16="http://schemas.microsoft.com/office/drawing/2014/main" id="{82715969-0103-2E81-6091-82141518D1B5}"/>
              </a:ext>
            </a:extLst>
          </p:cNvPr>
          <p:cNvCxnSpPr>
            <a:cxnSpLocks/>
          </p:cNvCxnSpPr>
          <p:nvPr/>
        </p:nvCxnSpPr>
        <p:spPr>
          <a:xfrm flipV="1">
            <a:off x="3306763" y="5150231"/>
            <a:ext cx="2049462" cy="1003300"/>
          </a:xfrm>
          <a:prstGeom prst="straightConnector1">
            <a:avLst/>
          </a:prstGeom>
          <a:noFill/>
          <a:ln w="9525" cap="flat" cmpd="sng">
            <a:solidFill>
              <a:schemeClr val="dk1"/>
            </a:solidFill>
            <a:prstDash val="solid"/>
            <a:round/>
            <a:headEnd type="none" w="med" len="med"/>
            <a:tailEnd type="triangle" w="med" len="med"/>
          </a:ln>
        </p:spPr>
      </p:cxnSp>
      <p:sp>
        <p:nvSpPr>
          <p:cNvPr id="87" name="Title 2">
            <a:extLst>
              <a:ext uri="{FF2B5EF4-FFF2-40B4-BE49-F238E27FC236}">
                <a16:creationId xmlns:a16="http://schemas.microsoft.com/office/drawing/2014/main" id="{79753261-06DB-06EE-8387-F5C7A0EC62F5}"/>
              </a:ext>
            </a:extLst>
          </p:cNvPr>
          <p:cNvSpPr>
            <a:spLocks noGrp="1"/>
          </p:cNvSpPr>
          <p:nvPr>
            <p:ph type="title"/>
          </p:nvPr>
        </p:nvSpPr>
        <p:spPr>
          <a:xfrm>
            <a:off x="0" y="193814"/>
            <a:ext cx="9793705" cy="1143000"/>
          </a:xfrm>
        </p:spPr>
        <p:txBody>
          <a:bodyPr>
            <a:normAutofit/>
          </a:bodyPr>
          <a:lstStyle/>
          <a:p>
            <a:r>
              <a:rPr lang="en-US" dirty="0"/>
              <a:t>Example: Crane Nest Failure </a:t>
            </a:r>
          </a:p>
        </p:txBody>
      </p:sp>
      <p:grpSp>
        <p:nvGrpSpPr>
          <p:cNvPr id="88" name="Google Shape;334;p42">
            <a:extLst>
              <a:ext uri="{FF2B5EF4-FFF2-40B4-BE49-F238E27FC236}">
                <a16:creationId xmlns:a16="http://schemas.microsoft.com/office/drawing/2014/main" id="{497C9E5B-1632-B5BD-A1A2-79A012CE7887}"/>
              </a:ext>
            </a:extLst>
          </p:cNvPr>
          <p:cNvGrpSpPr/>
          <p:nvPr/>
        </p:nvGrpSpPr>
        <p:grpSpPr>
          <a:xfrm>
            <a:off x="5410199" y="4583494"/>
            <a:ext cx="1047037" cy="665162"/>
            <a:chOff x="2496" y="3600"/>
            <a:chExt cx="576" cy="432"/>
          </a:xfrm>
        </p:grpSpPr>
        <p:sp>
          <p:nvSpPr>
            <p:cNvPr id="89" name="Google Shape;335;p42">
              <a:extLst>
                <a:ext uri="{FF2B5EF4-FFF2-40B4-BE49-F238E27FC236}">
                  <a16:creationId xmlns:a16="http://schemas.microsoft.com/office/drawing/2014/main" id="{0068103A-DFC8-B190-4AA8-4ADB9014C5F3}"/>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90" name="Google Shape;336;p42">
              <a:extLst>
                <a:ext uri="{FF2B5EF4-FFF2-40B4-BE49-F238E27FC236}">
                  <a16:creationId xmlns:a16="http://schemas.microsoft.com/office/drawing/2014/main" id="{FF0453FA-5B95-7C5C-DCF8-CD496549BA14}"/>
                </a:ext>
              </a:extLst>
            </p:cNvPr>
            <p:cNvSpPr/>
            <p:nvPr/>
          </p:nvSpPr>
          <p:spPr>
            <a:xfrm>
              <a:off x="2496" y="3685"/>
              <a:ext cx="576" cy="199"/>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050" b="0" i="0" u="none" strike="noStrike" cap="none" dirty="0">
                  <a:solidFill>
                    <a:schemeClr val="dk1"/>
                  </a:solidFill>
                  <a:latin typeface="Arial"/>
                  <a:ea typeface="Arial"/>
                  <a:cs typeface="Arial"/>
                  <a:sym typeface="Arial"/>
                </a:rPr>
                <a:t>Black Fly Harassment</a:t>
              </a:r>
              <a:endParaRPr sz="1050" dirty="0"/>
            </a:p>
          </p:txBody>
        </p:sp>
      </p:grpSp>
      <p:sp>
        <p:nvSpPr>
          <p:cNvPr id="140" name="TextBox 139">
            <a:extLst>
              <a:ext uri="{FF2B5EF4-FFF2-40B4-BE49-F238E27FC236}">
                <a16:creationId xmlns:a16="http://schemas.microsoft.com/office/drawing/2014/main" id="{945D4356-1322-70CD-FA13-3CA3F05FA297}"/>
              </a:ext>
            </a:extLst>
          </p:cNvPr>
          <p:cNvSpPr txBox="1"/>
          <p:nvPr/>
        </p:nvSpPr>
        <p:spPr>
          <a:xfrm>
            <a:off x="7074281" y="3420"/>
            <a:ext cx="5108575" cy="1446550"/>
          </a:xfrm>
          <a:prstGeom prst="rect">
            <a:avLst/>
          </a:prstGeom>
          <a:solidFill>
            <a:schemeClr val="accent3">
              <a:lumMod val="20000"/>
              <a:lumOff val="80000"/>
            </a:schemeClr>
          </a:solidFill>
          <a:ln>
            <a:solidFill>
              <a:schemeClr val="tx1"/>
            </a:solidFill>
          </a:ln>
        </p:spPr>
        <p:txBody>
          <a:bodyPr wrap="square">
            <a:spAutoFit/>
          </a:bodyPr>
          <a:lstStyle/>
          <a:p>
            <a:pPr>
              <a:spcBef>
                <a:spcPts val="0"/>
              </a:spcBef>
              <a:buClr>
                <a:schemeClr val="dk2"/>
              </a:buClr>
              <a:buSzPct val="100000"/>
            </a:pPr>
            <a:r>
              <a:rPr lang="en-US" sz="2200" dirty="0">
                <a:ea typeface="Century Gothic"/>
                <a:cs typeface="Century Gothic"/>
                <a:sym typeface="Century Gothic"/>
              </a:rPr>
              <a:t>- Actions (rectangles)</a:t>
            </a:r>
          </a:p>
          <a:p>
            <a:pPr>
              <a:spcBef>
                <a:spcPts val="0"/>
              </a:spcBef>
              <a:buClr>
                <a:schemeClr val="dk2"/>
              </a:buClr>
              <a:buSzPct val="100000"/>
            </a:pPr>
            <a:r>
              <a:rPr lang="en-US" sz="2200" dirty="0">
                <a:ea typeface="Century Gothic"/>
                <a:cs typeface="Century Gothic"/>
                <a:sym typeface="Century Gothic"/>
              </a:rPr>
              <a:t>- Stochastic factors (ovals)</a:t>
            </a:r>
          </a:p>
          <a:p>
            <a:pPr>
              <a:spcBef>
                <a:spcPts val="0"/>
              </a:spcBef>
              <a:buClr>
                <a:schemeClr val="dk2"/>
              </a:buClr>
              <a:buSzPct val="100000"/>
            </a:pPr>
            <a:r>
              <a:rPr lang="en-US" sz="2200" dirty="0">
                <a:ea typeface="Century Gothic"/>
                <a:cs typeface="Century Gothic"/>
                <a:sym typeface="Century Gothic"/>
              </a:rPr>
              <a:t>- Intermediate factors (rounded rectangles)</a:t>
            </a:r>
          </a:p>
          <a:p>
            <a:pPr>
              <a:spcBef>
                <a:spcPts val="0"/>
              </a:spcBef>
              <a:buClr>
                <a:schemeClr val="dk2"/>
              </a:buClr>
              <a:buSzPct val="100000"/>
            </a:pPr>
            <a:r>
              <a:rPr lang="en-US" sz="2200" dirty="0">
                <a:ea typeface="Century Gothic"/>
                <a:cs typeface="Century Gothic"/>
                <a:sym typeface="Century Gothic"/>
              </a:rPr>
              <a:t>- Objectives (hexagons)</a:t>
            </a:r>
          </a:p>
        </p:txBody>
      </p:sp>
      <p:sp>
        <p:nvSpPr>
          <p:cNvPr id="2" name="TextBox 1">
            <a:extLst>
              <a:ext uri="{FF2B5EF4-FFF2-40B4-BE49-F238E27FC236}">
                <a16:creationId xmlns:a16="http://schemas.microsoft.com/office/drawing/2014/main" id="{ED375515-82EE-E5DA-124F-A422FFE9CF1A}"/>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234932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9" grpId="0" animBg="1"/>
      <p:bldP spid="60" grpId="0"/>
      <p:bldP spid="7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AAB-FB03-B6FC-F060-48FF19A2A6EE}"/>
              </a:ext>
            </a:extLst>
          </p:cNvPr>
          <p:cNvSpPr>
            <a:spLocks noGrp="1"/>
          </p:cNvSpPr>
          <p:nvPr>
            <p:ph type="title"/>
          </p:nvPr>
        </p:nvSpPr>
        <p:spPr>
          <a:xfrm>
            <a:off x="245676" y="124407"/>
            <a:ext cx="10515600" cy="1325563"/>
          </a:xfrm>
        </p:spPr>
        <p:txBody>
          <a:bodyPr/>
          <a:lstStyle/>
          <a:p>
            <a:r>
              <a:rPr lang="en-US" dirty="0"/>
              <a:t>Example: Salt Marsh recovery</a:t>
            </a:r>
          </a:p>
        </p:txBody>
      </p:sp>
      <p:pic>
        <p:nvPicPr>
          <p:cNvPr id="4" name="Picture 3">
            <a:extLst>
              <a:ext uri="{FF2B5EF4-FFF2-40B4-BE49-F238E27FC236}">
                <a16:creationId xmlns:a16="http://schemas.microsoft.com/office/drawing/2014/main" id="{FBEB7A85-4999-1693-B22C-E99D281EE5DC}"/>
              </a:ext>
            </a:extLst>
          </p:cNvPr>
          <p:cNvPicPr>
            <a:picLocks noChangeAspect="1"/>
          </p:cNvPicPr>
          <p:nvPr/>
        </p:nvPicPr>
        <p:blipFill>
          <a:blip r:embed="rId2"/>
          <a:stretch>
            <a:fillRect/>
          </a:stretch>
        </p:blipFill>
        <p:spPr>
          <a:xfrm>
            <a:off x="654121" y="1313059"/>
            <a:ext cx="8096250" cy="5238750"/>
          </a:xfrm>
          <a:prstGeom prst="rect">
            <a:avLst/>
          </a:prstGeom>
        </p:spPr>
      </p:pic>
      <p:sp>
        <p:nvSpPr>
          <p:cNvPr id="6" name="TextBox 5">
            <a:extLst>
              <a:ext uri="{FF2B5EF4-FFF2-40B4-BE49-F238E27FC236}">
                <a16:creationId xmlns:a16="http://schemas.microsoft.com/office/drawing/2014/main" id="{FE43CB0D-3BDC-2E6B-6887-064B9EF042C0}"/>
              </a:ext>
            </a:extLst>
          </p:cNvPr>
          <p:cNvSpPr txBox="1"/>
          <p:nvPr/>
        </p:nvSpPr>
        <p:spPr>
          <a:xfrm>
            <a:off x="5938011" y="5936193"/>
            <a:ext cx="2613703" cy="461665"/>
          </a:xfrm>
          <a:prstGeom prst="rect">
            <a:avLst/>
          </a:prstGeom>
          <a:noFill/>
        </p:spPr>
        <p:txBody>
          <a:bodyPr wrap="square" rtlCol="0">
            <a:spAutoFit/>
          </a:bodyPr>
          <a:lstStyle/>
          <a:p>
            <a:r>
              <a:rPr lang="en-US" sz="2400" dirty="0" err="1">
                <a:hlinkClick r:id="rId3"/>
              </a:rPr>
              <a:t>Neckles</a:t>
            </a:r>
            <a:r>
              <a:rPr lang="en-US" sz="2400" dirty="0">
                <a:hlinkClick r:id="rId3"/>
              </a:rPr>
              <a:t> et al. 2014</a:t>
            </a:r>
            <a:endParaRPr lang="en-US" sz="2400" dirty="0"/>
          </a:p>
        </p:txBody>
      </p:sp>
      <p:sp>
        <p:nvSpPr>
          <p:cNvPr id="7" name="TextBox 6">
            <a:extLst>
              <a:ext uri="{FF2B5EF4-FFF2-40B4-BE49-F238E27FC236}">
                <a16:creationId xmlns:a16="http://schemas.microsoft.com/office/drawing/2014/main" id="{9221A303-9583-812C-0EF8-BDD2A18BB05F}"/>
              </a:ext>
            </a:extLst>
          </p:cNvPr>
          <p:cNvSpPr txBox="1"/>
          <p:nvPr/>
        </p:nvSpPr>
        <p:spPr>
          <a:xfrm>
            <a:off x="7074281" y="3420"/>
            <a:ext cx="5108575" cy="1446550"/>
          </a:xfrm>
          <a:prstGeom prst="rect">
            <a:avLst/>
          </a:prstGeom>
          <a:solidFill>
            <a:schemeClr val="accent3">
              <a:lumMod val="20000"/>
              <a:lumOff val="80000"/>
            </a:schemeClr>
          </a:solidFill>
          <a:ln>
            <a:solidFill>
              <a:schemeClr val="tx1"/>
            </a:solidFill>
          </a:ln>
        </p:spPr>
        <p:txBody>
          <a:bodyPr wrap="square">
            <a:spAutoFit/>
          </a:bodyPr>
          <a:lstStyle/>
          <a:p>
            <a:pPr>
              <a:spcBef>
                <a:spcPts val="0"/>
              </a:spcBef>
              <a:buClr>
                <a:schemeClr val="dk2"/>
              </a:buClr>
              <a:buSzPct val="100000"/>
            </a:pPr>
            <a:r>
              <a:rPr lang="en-US" sz="2200" dirty="0">
                <a:ea typeface="Century Gothic"/>
                <a:cs typeface="Century Gothic"/>
                <a:sym typeface="Century Gothic"/>
              </a:rPr>
              <a:t>- Actions (rectangles)</a:t>
            </a:r>
          </a:p>
          <a:p>
            <a:pPr>
              <a:spcBef>
                <a:spcPts val="0"/>
              </a:spcBef>
              <a:buClr>
                <a:schemeClr val="dk2"/>
              </a:buClr>
              <a:buSzPct val="100000"/>
            </a:pPr>
            <a:r>
              <a:rPr lang="en-US" sz="2200" dirty="0">
                <a:ea typeface="Century Gothic"/>
                <a:cs typeface="Century Gothic"/>
                <a:sym typeface="Century Gothic"/>
              </a:rPr>
              <a:t>- Stochastic factors (ovals)</a:t>
            </a:r>
          </a:p>
          <a:p>
            <a:pPr>
              <a:spcBef>
                <a:spcPts val="0"/>
              </a:spcBef>
              <a:buClr>
                <a:schemeClr val="dk2"/>
              </a:buClr>
              <a:buSzPct val="100000"/>
            </a:pPr>
            <a:r>
              <a:rPr lang="en-US" sz="2200" dirty="0">
                <a:ea typeface="Century Gothic"/>
                <a:cs typeface="Century Gothic"/>
                <a:sym typeface="Century Gothic"/>
              </a:rPr>
              <a:t>- Intermediate factors (rounded rectangles)</a:t>
            </a:r>
          </a:p>
          <a:p>
            <a:pPr>
              <a:spcBef>
                <a:spcPts val="0"/>
              </a:spcBef>
              <a:buClr>
                <a:schemeClr val="dk2"/>
              </a:buClr>
              <a:buSzPct val="100000"/>
            </a:pPr>
            <a:r>
              <a:rPr lang="en-US" sz="2200" dirty="0">
                <a:ea typeface="Century Gothic"/>
                <a:cs typeface="Century Gothic"/>
                <a:sym typeface="Century Gothic"/>
              </a:rPr>
              <a:t>- Objectives (hexagons)</a:t>
            </a:r>
          </a:p>
        </p:txBody>
      </p:sp>
      <p:sp>
        <p:nvSpPr>
          <p:cNvPr id="3" name="TextBox 2">
            <a:extLst>
              <a:ext uri="{FF2B5EF4-FFF2-40B4-BE49-F238E27FC236}">
                <a16:creationId xmlns:a16="http://schemas.microsoft.com/office/drawing/2014/main" id="{71EDE06E-0F68-A467-B7E1-C3705E9000B8}"/>
              </a:ext>
            </a:extLst>
          </p:cNvPr>
          <p:cNvSpPr txBox="1"/>
          <p:nvPr/>
        </p:nvSpPr>
        <p:spPr>
          <a:xfrm>
            <a:off x="0" y="6613573"/>
            <a:ext cx="6675120" cy="276999"/>
          </a:xfrm>
          <a:prstGeom prst="rect">
            <a:avLst/>
          </a:prstGeom>
          <a:noFill/>
        </p:spPr>
        <p:txBody>
          <a:bodyPr wrap="square">
            <a:spAutoFit/>
          </a:bodyPr>
          <a:lstStyle/>
          <a:p>
            <a:r>
              <a:rPr lang="en-US" sz="1200" dirty="0"/>
              <a:t>Developed by Brielle K Thompson</a:t>
            </a:r>
          </a:p>
        </p:txBody>
      </p:sp>
    </p:spTree>
    <p:extLst>
      <p:ext uri="{BB962C8B-B14F-4D97-AF65-F5344CB8AC3E}">
        <p14:creationId xmlns:p14="http://schemas.microsoft.com/office/powerpoint/2010/main" val="255615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3CA686-8F92-826A-C07C-418C9C0F782A}"/>
              </a:ext>
            </a:extLst>
          </p:cNvPr>
          <p:cNvPicPr>
            <a:picLocks noChangeAspect="1"/>
          </p:cNvPicPr>
          <p:nvPr/>
        </p:nvPicPr>
        <p:blipFill>
          <a:blip r:embed="rId2"/>
          <a:srcRect b="8180"/>
          <a:stretch>
            <a:fillRect/>
          </a:stretch>
        </p:blipFill>
        <p:spPr>
          <a:xfrm flipH="1">
            <a:off x="5561704" y="0"/>
            <a:ext cx="6630296" cy="6087935"/>
          </a:xfrm>
          <a:prstGeom prst="rect">
            <a:avLst/>
          </a:prstGeom>
        </p:spPr>
      </p:pic>
      <p:sp>
        <p:nvSpPr>
          <p:cNvPr id="2" name="Title 1">
            <a:extLst>
              <a:ext uri="{FF2B5EF4-FFF2-40B4-BE49-F238E27FC236}">
                <a16:creationId xmlns:a16="http://schemas.microsoft.com/office/drawing/2014/main" id="{CCA3F6A3-64FD-5704-8F96-9DC5DEDE41AD}"/>
              </a:ext>
            </a:extLst>
          </p:cNvPr>
          <p:cNvSpPr>
            <a:spLocks noGrp="1"/>
          </p:cNvSpPr>
          <p:nvPr>
            <p:ph type="title"/>
          </p:nvPr>
        </p:nvSpPr>
        <p:spPr/>
        <p:txBody>
          <a:bodyPr/>
          <a:lstStyle/>
          <a:p>
            <a:r>
              <a:rPr lang="en-US" dirty="0"/>
              <a:t>What is an alternative?</a:t>
            </a:r>
          </a:p>
        </p:txBody>
      </p:sp>
      <p:sp>
        <p:nvSpPr>
          <p:cNvPr id="3" name="Content Placeholder 2">
            <a:extLst>
              <a:ext uri="{FF2B5EF4-FFF2-40B4-BE49-F238E27FC236}">
                <a16:creationId xmlns:a16="http://schemas.microsoft.com/office/drawing/2014/main" id="{223509E6-CEE1-53D6-6088-7C4F12FF1F3F}"/>
              </a:ext>
            </a:extLst>
          </p:cNvPr>
          <p:cNvSpPr>
            <a:spLocks noGrp="1"/>
          </p:cNvSpPr>
          <p:nvPr>
            <p:ph idx="1"/>
          </p:nvPr>
        </p:nvSpPr>
        <p:spPr>
          <a:xfrm>
            <a:off x="1039459" y="1690688"/>
            <a:ext cx="3658496" cy="4351338"/>
          </a:xfrm>
        </p:spPr>
        <p:txBody>
          <a:bodyPr>
            <a:normAutofit fontScale="92500"/>
          </a:bodyPr>
          <a:lstStyle/>
          <a:p>
            <a:r>
              <a:rPr lang="en-US" sz="3200" dirty="0"/>
              <a:t>Alternative (singular)</a:t>
            </a:r>
          </a:p>
          <a:p>
            <a:pPr lvl="1"/>
            <a:r>
              <a:rPr lang="en-US" sz="2800" dirty="0"/>
              <a:t>A potential solution to a decision problem</a:t>
            </a:r>
          </a:p>
          <a:p>
            <a:endParaRPr lang="en-US" sz="3200" dirty="0"/>
          </a:p>
          <a:p>
            <a:r>
              <a:rPr lang="en-US" sz="3200" dirty="0"/>
              <a:t>Alternatives (plural)</a:t>
            </a:r>
          </a:p>
          <a:p>
            <a:pPr lvl="1"/>
            <a:r>
              <a:rPr lang="en-US" sz="2800" dirty="0"/>
              <a:t>The set of potential solutions to a decision problem</a:t>
            </a:r>
          </a:p>
        </p:txBody>
      </p:sp>
      <p:sp>
        <p:nvSpPr>
          <p:cNvPr id="6" name="TextBox 5">
            <a:extLst>
              <a:ext uri="{FF2B5EF4-FFF2-40B4-BE49-F238E27FC236}">
                <a16:creationId xmlns:a16="http://schemas.microsoft.com/office/drawing/2014/main" id="{0502F5FF-15E1-7ED8-4305-942A69E121CB}"/>
              </a:ext>
            </a:extLst>
          </p:cNvPr>
          <p:cNvSpPr txBox="1"/>
          <p:nvPr/>
        </p:nvSpPr>
        <p:spPr>
          <a:xfrm>
            <a:off x="6630298" y="3043967"/>
            <a:ext cx="1363531" cy="707886"/>
          </a:xfrm>
          <a:prstGeom prst="rect">
            <a:avLst/>
          </a:prstGeom>
          <a:noFill/>
        </p:spPr>
        <p:txBody>
          <a:bodyPr wrap="square">
            <a:spAutoFit/>
          </a:bodyPr>
          <a:lstStyle/>
          <a:p>
            <a:pPr algn="ctr"/>
            <a:r>
              <a:rPr lang="en-US" sz="2000" dirty="0"/>
              <a:t>Alternative A</a:t>
            </a:r>
          </a:p>
        </p:txBody>
      </p:sp>
      <p:sp>
        <p:nvSpPr>
          <p:cNvPr id="7" name="TextBox 6">
            <a:extLst>
              <a:ext uri="{FF2B5EF4-FFF2-40B4-BE49-F238E27FC236}">
                <a16:creationId xmlns:a16="http://schemas.microsoft.com/office/drawing/2014/main" id="{DFE0DF56-C115-1015-CB1D-92AB92665FC9}"/>
              </a:ext>
            </a:extLst>
          </p:cNvPr>
          <p:cNvSpPr txBox="1"/>
          <p:nvPr/>
        </p:nvSpPr>
        <p:spPr>
          <a:xfrm>
            <a:off x="6910893" y="5778506"/>
            <a:ext cx="1363531" cy="707886"/>
          </a:xfrm>
          <a:prstGeom prst="rect">
            <a:avLst/>
          </a:prstGeom>
          <a:noFill/>
        </p:spPr>
        <p:txBody>
          <a:bodyPr wrap="square">
            <a:spAutoFit/>
          </a:bodyPr>
          <a:lstStyle/>
          <a:p>
            <a:pPr algn="ctr"/>
            <a:r>
              <a:rPr lang="en-US" sz="2000" dirty="0"/>
              <a:t>Alternative B</a:t>
            </a:r>
          </a:p>
        </p:txBody>
      </p:sp>
      <p:sp>
        <p:nvSpPr>
          <p:cNvPr id="8" name="TextBox 7">
            <a:extLst>
              <a:ext uri="{FF2B5EF4-FFF2-40B4-BE49-F238E27FC236}">
                <a16:creationId xmlns:a16="http://schemas.microsoft.com/office/drawing/2014/main" id="{FB267D82-65E8-A607-CCC4-2FF22AFAF210}"/>
              </a:ext>
            </a:extLst>
          </p:cNvPr>
          <p:cNvSpPr txBox="1"/>
          <p:nvPr/>
        </p:nvSpPr>
        <p:spPr>
          <a:xfrm>
            <a:off x="10591801" y="4188167"/>
            <a:ext cx="1363531" cy="707886"/>
          </a:xfrm>
          <a:prstGeom prst="rect">
            <a:avLst/>
          </a:prstGeom>
          <a:noFill/>
        </p:spPr>
        <p:txBody>
          <a:bodyPr wrap="square">
            <a:spAutoFit/>
          </a:bodyPr>
          <a:lstStyle/>
          <a:p>
            <a:pPr algn="ctr"/>
            <a:r>
              <a:rPr lang="en-US" sz="2000" dirty="0"/>
              <a:t>Alternative C</a:t>
            </a:r>
          </a:p>
        </p:txBody>
      </p:sp>
      <p:sp>
        <p:nvSpPr>
          <p:cNvPr id="9" name="Oval 8">
            <a:extLst>
              <a:ext uri="{FF2B5EF4-FFF2-40B4-BE49-F238E27FC236}">
                <a16:creationId xmlns:a16="http://schemas.microsoft.com/office/drawing/2014/main" id="{72A56560-532C-BD89-D382-F7103D344EF4}"/>
              </a:ext>
            </a:extLst>
          </p:cNvPr>
          <p:cNvSpPr/>
          <p:nvPr/>
        </p:nvSpPr>
        <p:spPr>
          <a:xfrm>
            <a:off x="5237630" y="2666212"/>
            <a:ext cx="6954370" cy="4100348"/>
          </a:xfrm>
          <a:prstGeom prst="ellipse">
            <a:avLst/>
          </a:prstGeom>
          <a:no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9278E36-75A3-69FE-1F01-A101D985135E}"/>
              </a:ext>
            </a:extLst>
          </p:cNvPr>
          <p:cNvSpPr txBox="1"/>
          <p:nvPr/>
        </p:nvSpPr>
        <p:spPr>
          <a:xfrm>
            <a:off x="6960920" y="2278953"/>
            <a:ext cx="2900978" cy="400110"/>
          </a:xfrm>
          <a:prstGeom prst="rect">
            <a:avLst/>
          </a:prstGeom>
          <a:noFill/>
        </p:spPr>
        <p:txBody>
          <a:bodyPr wrap="square">
            <a:spAutoFit/>
          </a:bodyPr>
          <a:lstStyle/>
          <a:p>
            <a:pPr algn="ctr"/>
            <a:r>
              <a:rPr lang="en-US" sz="2000" b="1" dirty="0">
                <a:solidFill>
                  <a:schemeClr val="accent4">
                    <a:lumMod val="50000"/>
                  </a:schemeClr>
                </a:solidFill>
              </a:rPr>
              <a:t>Alternatives</a:t>
            </a:r>
          </a:p>
        </p:txBody>
      </p:sp>
    </p:spTree>
    <p:extLst>
      <p:ext uri="{BB962C8B-B14F-4D97-AF65-F5344CB8AC3E}">
        <p14:creationId xmlns:p14="http://schemas.microsoft.com/office/powerpoint/2010/main" val="4142558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1D17A-3D00-EAD2-49A3-F05B35A994E9}"/>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7C262079-0DA4-7A74-82C9-0E3B8A876470}"/>
              </a:ext>
            </a:extLst>
          </p:cNvPr>
          <p:cNvSpPr/>
          <p:nvPr/>
        </p:nvSpPr>
        <p:spPr>
          <a:xfrm>
            <a:off x="581503" y="4131867"/>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Recreation</a:t>
            </a:r>
          </a:p>
        </p:txBody>
      </p:sp>
      <p:sp>
        <p:nvSpPr>
          <p:cNvPr id="90" name="Rectangle 89">
            <a:extLst>
              <a:ext uri="{FF2B5EF4-FFF2-40B4-BE49-F238E27FC236}">
                <a16:creationId xmlns:a16="http://schemas.microsoft.com/office/drawing/2014/main" id="{BFD13938-892E-8885-868F-E457C38D3A08}"/>
              </a:ext>
            </a:extLst>
          </p:cNvPr>
          <p:cNvSpPr/>
          <p:nvPr/>
        </p:nvSpPr>
        <p:spPr>
          <a:xfrm>
            <a:off x="598068" y="4998804"/>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habitat</a:t>
            </a:r>
          </a:p>
        </p:txBody>
      </p:sp>
      <p:sp>
        <p:nvSpPr>
          <p:cNvPr id="91" name="Rectangle 90">
            <a:extLst>
              <a:ext uri="{FF2B5EF4-FFF2-40B4-BE49-F238E27FC236}">
                <a16:creationId xmlns:a16="http://schemas.microsoft.com/office/drawing/2014/main" id="{EF4279BC-D219-548C-3FAA-A8AC7B30EA88}"/>
              </a:ext>
            </a:extLst>
          </p:cNvPr>
          <p:cNvSpPr/>
          <p:nvPr/>
        </p:nvSpPr>
        <p:spPr>
          <a:xfrm>
            <a:off x="581503" y="5584008"/>
            <a:ext cx="1435608" cy="643844"/>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Trout removal</a:t>
            </a:r>
          </a:p>
        </p:txBody>
      </p:sp>
      <p:sp>
        <p:nvSpPr>
          <p:cNvPr id="92" name="Rectangle: Rounded Corners 91">
            <a:extLst>
              <a:ext uri="{FF2B5EF4-FFF2-40B4-BE49-F238E27FC236}">
                <a16:creationId xmlns:a16="http://schemas.microsoft.com/office/drawing/2014/main" id="{5CDE4E00-158B-F261-8D78-733495986B19}"/>
              </a:ext>
            </a:extLst>
          </p:cNvPr>
          <p:cNvSpPr/>
          <p:nvPr/>
        </p:nvSpPr>
        <p:spPr>
          <a:xfrm>
            <a:off x="6442257" y="5207144"/>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Trout survival</a:t>
            </a:r>
          </a:p>
        </p:txBody>
      </p:sp>
      <p:sp>
        <p:nvSpPr>
          <p:cNvPr id="93" name="Rectangle: Rounded Corners 92">
            <a:extLst>
              <a:ext uri="{FF2B5EF4-FFF2-40B4-BE49-F238E27FC236}">
                <a16:creationId xmlns:a16="http://schemas.microsoft.com/office/drawing/2014/main" id="{3DF3AD05-D008-8ED2-3510-046E48F519C4}"/>
              </a:ext>
            </a:extLst>
          </p:cNvPr>
          <p:cNvSpPr/>
          <p:nvPr/>
        </p:nvSpPr>
        <p:spPr>
          <a:xfrm>
            <a:off x="6388753" y="5907766"/>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Trout fecundity</a:t>
            </a:r>
          </a:p>
        </p:txBody>
      </p:sp>
      <p:sp>
        <p:nvSpPr>
          <p:cNvPr id="95" name="Hexagon 94">
            <a:extLst>
              <a:ext uri="{FF2B5EF4-FFF2-40B4-BE49-F238E27FC236}">
                <a16:creationId xmlns:a16="http://schemas.microsoft.com/office/drawing/2014/main" id="{5342260E-0841-3FD4-8548-17B90EFFF4F2}"/>
              </a:ext>
            </a:extLst>
          </p:cNvPr>
          <p:cNvSpPr/>
          <p:nvPr/>
        </p:nvSpPr>
        <p:spPr>
          <a:xfrm>
            <a:off x="9368912" y="3085534"/>
            <a:ext cx="1704213"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Minimize cost</a:t>
            </a:r>
          </a:p>
        </p:txBody>
      </p:sp>
      <p:sp>
        <p:nvSpPr>
          <p:cNvPr id="96" name="Hexagon 95">
            <a:extLst>
              <a:ext uri="{FF2B5EF4-FFF2-40B4-BE49-F238E27FC236}">
                <a16:creationId xmlns:a16="http://schemas.microsoft.com/office/drawing/2014/main" id="{3BD16B04-9A2B-BAD2-3991-4C52FF5AC5D1}"/>
              </a:ext>
            </a:extLst>
          </p:cNvPr>
          <p:cNvSpPr/>
          <p:nvPr/>
        </p:nvSpPr>
        <p:spPr>
          <a:xfrm>
            <a:off x="9368911" y="3892716"/>
            <a:ext cx="1704213"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Maximize recreation</a:t>
            </a:r>
          </a:p>
        </p:txBody>
      </p:sp>
      <p:cxnSp>
        <p:nvCxnSpPr>
          <p:cNvPr id="102" name="Straight Arrow Connector 101">
            <a:extLst>
              <a:ext uri="{FF2B5EF4-FFF2-40B4-BE49-F238E27FC236}">
                <a16:creationId xmlns:a16="http://schemas.microsoft.com/office/drawing/2014/main" id="{D5E4CA8C-6FE2-0EE5-AEAC-DC07850A895E}"/>
              </a:ext>
            </a:extLst>
          </p:cNvPr>
          <p:cNvCxnSpPr>
            <a:cxnSpLocks/>
            <a:stCxn id="91" idx="3"/>
            <a:endCxn id="93" idx="1"/>
          </p:cNvCxnSpPr>
          <p:nvPr/>
        </p:nvCxnSpPr>
        <p:spPr>
          <a:xfrm>
            <a:off x="2017111" y="5905930"/>
            <a:ext cx="4371642" cy="285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CE592E-495A-B65D-B705-3A1F7764BAB0}"/>
              </a:ext>
            </a:extLst>
          </p:cNvPr>
          <p:cNvCxnSpPr>
            <a:cxnSpLocks/>
          </p:cNvCxnSpPr>
          <p:nvPr/>
        </p:nvCxnSpPr>
        <p:spPr>
          <a:xfrm flipV="1">
            <a:off x="10221017" y="5223482"/>
            <a:ext cx="0" cy="3504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EE96D810-2BBE-8AFC-4485-18435B6BA642}"/>
              </a:ext>
            </a:extLst>
          </p:cNvPr>
          <p:cNvSpPr txBox="1"/>
          <p:nvPr/>
        </p:nvSpPr>
        <p:spPr>
          <a:xfrm>
            <a:off x="7404470" y="124291"/>
            <a:ext cx="4688091" cy="1323439"/>
          </a:xfrm>
          <a:prstGeom prst="rect">
            <a:avLst/>
          </a:prstGeom>
          <a:solidFill>
            <a:schemeClr val="accent3">
              <a:lumMod val="20000"/>
              <a:lumOff val="80000"/>
            </a:schemeClr>
          </a:solidFill>
          <a:ln w="38100">
            <a:solidFill>
              <a:schemeClr val="tx1"/>
            </a:solidFill>
            <a:prstDash val="sysDot"/>
          </a:ln>
        </p:spPr>
        <p:txBody>
          <a:bodyPr wrap="square">
            <a:spAutoFit/>
          </a:bodyPr>
          <a:lstStyle/>
          <a:p>
            <a:pPr>
              <a:spcBef>
                <a:spcPts val="0"/>
              </a:spcBef>
              <a:buClr>
                <a:schemeClr val="dk2"/>
              </a:buClr>
              <a:buSzPct val="100000"/>
            </a:pPr>
            <a:r>
              <a:rPr lang="en-US" sz="2000" dirty="0">
                <a:ea typeface="Century Gothic"/>
                <a:cs typeface="Century Gothic"/>
                <a:sym typeface="Century Gothic"/>
              </a:rPr>
              <a:t>- Actions (rectangles)</a:t>
            </a:r>
          </a:p>
          <a:p>
            <a:pPr>
              <a:spcBef>
                <a:spcPts val="0"/>
              </a:spcBef>
              <a:buClr>
                <a:schemeClr val="dk2"/>
              </a:buClr>
              <a:buSzPct val="100000"/>
            </a:pPr>
            <a:r>
              <a:rPr lang="en-US" sz="2000" dirty="0">
                <a:ea typeface="Century Gothic"/>
                <a:cs typeface="Century Gothic"/>
                <a:sym typeface="Century Gothic"/>
              </a:rPr>
              <a:t>- Stochastic factors (ovals)</a:t>
            </a:r>
          </a:p>
          <a:p>
            <a:pPr>
              <a:spcBef>
                <a:spcPts val="0"/>
              </a:spcBef>
              <a:buClr>
                <a:schemeClr val="dk2"/>
              </a:buClr>
              <a:buSzPct val="100000"/>
            </a:pPr>
            <a:r>
              <a:rPr lang="en-US" sz="2000" dirty="0">
                <a:ea typeface="Century Gothic"/>
                <a:cs typeface="Century Gothic"/>
                <a:sym typeface="Century Gothic"/>
              </a:rPr>
              <a:t>- Intermediate factors (rounded rectangles)</a:t>
            </a:r>
          </a:p>
          <a:p>
            <a:pPr>
              <a:spcBef>
                <a:spcPts val="0"/>
              </a:spcBef>
              <a:buClr>
                <a:schemeClr val="dk2"/>
              </a:buClr>
              <a:buSzPct val="100000"/>
            </a:pPr>
            <a:r>
              <a:rPr lang="en-US" sz="2000" dirty="0">
                <a:ea typeface="Century Gothic"/>
                <a:cs typeface="Century Gothic"/>
                <a:sym typeface="Century Gothic"/>
              </a:rPr>
              <a:t>- Objectives (hexagons)</a:t>
            </a:r>
          </a:p>
        </p:txBody>
      </p:sp>
      <p:sp>
        <p:nvSpPr>
          <p:cNvPr id="106" name="Hexagon 105">
            <a:extLst>
              <a:ext uri="{FF2B5EF4-FFF2-40B4-BE49-F238E27FC236}">
                <a16:creationId xmlns:a16="http://schemas.microsoft.com/office/drawing/2014/main" id="{41297E58-29A1-0C80-0F3E-623C28D05822}"/>
              </a:ext>
            </a:extLst>
          </p:cNvPr>
          <p:cNvSpPr/>
          <p:nvPr/>
        </p:nvSpPr>
        <p:spPr>
          <a:xfrm>
            <a:off x="8780871" y="1925494"/>
            <a:ext cx="2880296" cy="903254"/>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Maximize protection to tribal sacred sites and spiritual values</a:t>
            </a:r>
          </a:p>
        </p:txBody>
      </p:sp>
      <p:sp>
        <p:nvSpPr>
          <p:cNvPr id="108" name="Hexagon 107">
            <a:extLst>
              <a:ext uri="{FF2B5EF4-FFF2-40B4-BE49-F238E27FC236}">
                <a16:creationId xmlns:a16="http://schemas.microsoft.com/office/drawing/2014/main" id="{4585EA5D-1EAC-6CB0-0EE4-FF361C3A2433}"/>
              </a:ext>
            </a:extLst>
          </p:cNvPr>
          <p:cNvSpPr/>
          <p:nvPr/>
        </p:nvSpPr>
        <p:spPr>
          <a:xfrm>
            <a:off x="9177167" y="4656427"/>
            <a:ext cx="1976171"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Maximize HBC population</a:t>
            </a:r>
          </a:p>
        </p:txBody>
      </p:sp>
      <p:sp>
        <p:nvSpPr>
          <p:cNvPr id="109" name="Hexagon 108">
            <a:extLst>
              <a:ext uri="{FF2B5EF4-FFF2-40B4-BE49-F238E27FC236}">
                <a16:creationId xmlns:a16="http://schemas.microsoft.com/office/drawing/2014/main" id="{11C9A08B-4C26-5D6D-2229-BDAA4A4DB7BB}"/>
              </a:ext>
            </a:extLst>
          </p:cNvPr>
          <p:cNvSpPr/>
          <p:nvPr/>
        </p:nvSpPr>
        <p:spPr>
          <a:xfrm>
            <a:off x="9094974" y="5584008"/>
            <a:ext cx="2140559"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Minimize trout population</a:t>
            </a:r>
          </a:p>
        </p:txBody>
      </p:sp>
      <p:sp>
        <p:nvSpPr>
          <p:cNvPr id="117" name="Oval 116">
            <a:extLst>
              <a:ext uri="{FF2B5EF4-FFF2-40B4-BE49-F238E27FC236}">
                <a16:creationId xmlns:a16="http://schemas.microsoft.com/office/drawing/2014/main" id="{AEB0A05E-8EDE-1C37-6027-38C225930403}"/>
              </a:ext>
            </a:extLst>
          </p:cNvPr>
          <p:cNvSpPr/>
          <p:nvPr/>
        </p:nvSpPr>
        <p:spPr>
          <a:xfrm>
            <a:off x="4058776" y="3144201"/>
            <a:ext cx="1704213" cy="567055"/>
          </a:xfrm>
          <a:prstGeom prst="ellipse">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Trout disease</a:t>
            </a:r>
          </a:p>
        </p:txBody>
      </p:sp>
      <p:cxnSp>
        <p:nvCxnSpPr>
          <p:cNvPr id="120" name="Straight Arrow Connector 119">
            <a:extLst>
              <a:ext uri="{FF2B5EF4-FFF2-40B4-BE49-F238E27FC236}">
                <a16:creationId xmlns:a16="http://schemas.microsoft.com/office/drawing/2014/main" id="{95E96150-E651-C061-D07F-96614DD6EDBD}"/>
              </a:ext>
            </a:extLst>
          </p:cNvPr>
          <p:cNvCxnSpPr>
            <a:cxnSpLocks/>
            <a:endCxn id="92" idx="1"/>
          </p:cNvCxnSpPr>
          <p:nvPr/>
        </p:nvCxnSpPr>
        <p:spPr>
          <a:xfrm flipV="1">
            <a:off x="2059646" y="5490672"/>
            <a:ext cx="4382611" cy="4163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1ED1A72-C180-BE15-C1BF-7EE4E1F4AF1C}"/>
              </a:ext>
            </a:extLst>
          </p:cNvPr>
          <p:cNvCxnSpPr>
            <a:cxnSpLocks/>
            <a:stCxn id="92" idx="3"/>
            <a:endCxn id="109" idx="3"/>
          </p:cNvCxnSpPr>
          <p:nvPr/>
        </p:nvCxnSpPr>
        <p:spPr>
          <a:xfrm>
            <a:off x="8146470" y="5490672"/>
            <a:ext cx="948504" cy="376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7C79BD2-48DA-5AB8-B412-910A75B6170E}"/>
              </a:ext>
            </a:extLst>
          </p:cNvPr>
          <p:cNvCxnSpPr>
            <a:cxnSpLocks/>
            <a:stCxn id="93" idx="3"/>
            <a:endCxn id="109" idx="3"/>
          </p:cNvCxnSpPr>
          <p:nvPr/>
        </p:nvCxnSpPr>
        <p:spPr>
          <a:xfrm flipV="1">
            <a:off x="8092966" y="5867536"/>
            <a:ext cx="1002008" cy="323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Rounded Corners 132">
            <a:extLst>
              <a:ext uri="{FF2B5EF4-FFF2-40B4-BE49-F238E27FC236}">
                <a16:creationId xmlns:a16="http://schemas.microsoft.com/office/drawing/2014/main" id="{43F99A81-EF9C-DDE4-2825-281EAD3F7F2B}"/>
              </a:ext>
            </a:extLst>
          </p:cNvPr>
          <p:cNvSpPr/>
          <p:nvPr/>
        </p:nvSpPr>
        <p:spPr>
          <a:xfrm>
            <a:off x="6442256" y="4331349"/>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fecundity</a:t>
            </a:r>
          </a:p>
        </p:txBody>
      </p:sp>
      <p:sp>
        <p:nvSpPr>
          <p:cNvPr id="134" name="Rectangle: Rounded Corners 133">
            <a:extLst>
              <a:ext uri="{FF2B5EF4-FFF2-40B4-BE49-F238E27FC236}">
                <a16:creationId xmlns:a16="http://schemas.microsoft.com/office/drawing/2014/main" id="{E1409A30-3AB7-62E1-9011-02221767A0C2}"/>
              </a:ext>
            </a:extLst>
          </p:cNvPr>
          <p:cNvSpPr/>
          <p:nvPr/>
        </p:nvSpPr>
        <p:spPr>
          <a:xfrm>
            <a:off x="4067049" y="4554123"/>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Aquatic vegetation</a:t>
            </a:r>
          </a:p>
        </p:txBody>
      </p:sp>
      <p:sp>
        <p:nvSpPr>
          <p:cNvPr id="135" name="Rectangle: Rounded Corners 134">
            <a:extLst>
              <a:ext uri="{FF2B5EF4-FFF2-40B4-BE49-F238E27FC236}">
                <a16:creationId xmlns:a16="http://schemas.microsoft.com/office/drawing/2014/main" id="{B1D565D2-3E12-6CB1-7161-C8A3741F4F97}"/>
              </a:ext>
            </a:extLst>
          </p:cNvPr>
          <p:cNvSpPr/>
          <p:nvPr/>
        </p:nvSpPr>
        <p:spPr>
          <a:xfrm>
            <a:off x="4050504" y="3853020"/>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genetic diversity</a:t>
            </a:r>
          </a:p>
        </p:txBody>
      </p:sp>
      <p:sp>
        <p:nvSpPr>
          <p:cNvPr id="136" name="Rectangle: Rounded Corners 135">
            <a:extLst>
              <a:ext uri="{FF2B5EF4-FFF2-40B4-BE49-F238E27FC236}">
                <a16:creationId xmlns:a16="http://schemas.microsoft.com/office/drawing/2014/main" id="{04B025C4-5C5B-E2C0-DA97-E31158824C38}"/>
              </a:ext>
            </a:extLst>
          </p:cNvPr>
          <p:cNvSpPr/>
          <p:nvPr/>
        </p:nvSpPr>
        <p:spPr>
          <a:xfrm>
            <a:off x="6442254" y="3409359"/>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survival</a:t>
            </a:r>
          </a:p>
        </p:txBody>
      </p:sp>
      <p:sp>
        <p:nvSpPr>
          <p:cNvPr id="137" name="Rectangle: Rounded Corners 136">
            <a:extLst>
              <a:ext uri="{FF2B5EF4-FFF2-40B4-BE49-F238E27FC236}">
                <a16:creationId xmlns:a16="http://schemas.microsoft.com/office/drawing/2014/main" id="{826CD304-108B-051A-DECB-3F3EBF80A46C}"/>
              </a:ext>
            </a:extLst>
          </p:cNvPr>
          <p:cNvSpPr/>
          <p:nvPr/>
        </p:nvSpPr>
        <p:spPr>
          <a:xfrm>
            <a:off x="6442253" y="2618618"/>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Water level</a:t>
            </a:r>
          </a:p>
        </p:txBody>
      </p:sp>
      <p:sp>
        <p:nvSpPr>
          <p:cNvPr id="139" name="Oval 138">
            <a:extLst>
              <a:ext uri="{FF2B5EF4-FFF2-40B4-BE49-F238E27FC236}">
                <a16:creationId xmlns:a16="http://schemas.microsoft.com/office/drawing/2014/main" id="{D7DE0289-78E7-F566-0166-5AD8C12AC658}"/>
              </a:ext>
            </a:extLst>
          </p:cNvPr>
          <p:cNvSpPr/>
          <p:nvPr/>
        </p:nvSpPr>
        <p:spPr>
          <a:xfrm>
            <a:off x="4077068" y="2356828"/>
            <a:ext cx="1704213" cy="567055"/>
          </a:xfrm>
          <a:prstGeom prst="ellipse">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disease</a:t>
            </a:r>
          </a:p>
        </p:txBody>
      </p:sp>
      <p:cxnSp>
        <p:nvCxnSpPr>
          <p:cNvPr id="149" name="Connector: Elbow 148">
            <a:extLst>
              <a:ext uri="{FF2B5EF4-FFF2-40B4-BE49-F238E27FC236}">
                <a16:creationId xmlns:a16="http://schemas.microsoft.com/office/drawing/2014/main" id="{725CF814-F81C-05C9-70A6-55A093FA8E8E}"/>
              </a:ext>
            </a:extLst>
          </p:cNvPr>
          <p:cNvCxnSpPr>
            <a:cxnSpLocks/>
            <a:stCxn id="138" idx="0"/>
            <a:endCxn id="136" idx="1"/>
          </p:cNvCxnSpPr>
          <p:nvPr/>
        </p:nvCxnSpPr>
        <p:spPr>
          <a:xfrm rot="16200000" flipH="1">
            <a:off x="4272265" y="1522899"/>
            <a:ext cx="783506" cy="3556471"/>
          </a:xfrm>
          <a:prstGeom prst="bentConnector4">
            <a:avLst>
              <a:gd name="adj1" fmla="val -93782"/>
              <a:gd name="adj2" fmla="val 8677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2FDCCEB9-54C3-7610-C193-C46C62AE51EB}"/>
              </a:ext>
            </a:extLst>
          </p:cNvPr>
          <p:cNvCxnSpPr>
            <a:cxnSpLocks/>
            <a:stCxn id="92" idx="3"/>
            <a:endCxn id="106" idx="2"/>
          </p:cNvCxnSpPr>
          <p:nvPr/>
        </p:nvCxnSpPr>
        <p:spPr>
          <a:xfrm flipV="1">
            <a:off x="8146470" y="2828748"/>
            <a:ext cx="860215" cy="26619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5FE175D-6C9A-77E9-CC77-0D5EC259AD66}"/>
              </a:ext>
            </a:extLst>
          </p:cNvPr>
          <p:cNvCxnSpPr>
            <a:cxnSpLocks/>
            <a:stCxn id="136" idx="3"/>
            <a:endCxn id="106" idx="3"/>
          </p:cNvCxnSpPr>
          <p:nvPr/>
        </p:nvCxnSpPr>
        <p:spPr>
          <a:xfrm flipV="1">
            <a:off x="8146467" y="2377121"/>
            <a:ext cx="634404" cy="1315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2B6F273-235E-BC58-C2D5-0EBDEA684B4B}"/>
              </a:ext>
            </a:extLst>
          </p:cNvPr>
          <p:cNvCxnSpPr>
            <a:cxnSpLocks/>
            <a:stCxn id="137" idx="3"/>
            <a:endCxn id="96" idx="3"/>
          </p:cNvCxnSpPr>
          <p:nvPr/>
        </p:nvCxnSpPr>
        <p:spPr>
          <a:xfrm>
            <a:off x="8146466" y="2902146"/>
            <a:ext cx="1222445" cy="1274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5A1A3BF-016A-AB3B-C5E6-573AE3934319}"/>
              </a:ext>
            </a:extLst>
          </p:cNvPr>
          <p:cNvCxnSpPr>
            <a:cxnSpLocks/>
            <a:stCxn id="133" idx="3"/>
            <a:endCxn id="108" idx="3"/>
          </p:cNvCxnSpPr>
          <p:nvPr/>
        </p:nvCxnSpPr>
        <p:spPr>
          <a:xfrm>
            <a:off x="8146469" y="4614877"/>
            <a:ext cx="1030698" cy="325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B3078A-970C-79BB-791C-E4CC0DAFE13B}"/>
              </a:ext>
            </a:extLst>
          </p:cNvPr>
          <p:cNvCxnSpPr>
            <a:cxnSpLocks/>
            <a:stCxn id="136" idx="3"/>
            <a:endCxn id="108" idx="4"/>
          </p:cNvCxnSpPr>
          <p:nvPr/>
        </p:nvCxnSpPr>
        <p:spPr>
          <a:xfrm>
            <a:off x="8146467" y="3692887"/>
            <a:ext cx="1172464" cy="963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2C2CFB-7B62-4E56-539E-41FCE1342F77}"/>
              </a:ext>
            </a:extLst>
          </p:cNvPr>
          <p:cNvCxnSpPr>
            <a:cxnSpLocks/>
            <a:stCxn id="137" idx="2"/>
            <a:endCxn id="136" idx="0"/>
          </p:cNvCxnSpPr>
          <p:nvPr/>
        </p:nvCxnSpPr>
        <p:spPr>
          <a:xfrm>
            <a:off x="7294360" y="3185673"/>
            <a:ext cx="1" cy="2236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D7A1A3E-AD1B-0262-6FE5-51A8A661EDD1}"/>
              </a:ext>
            </a:extLst>
          </p:cNvPr>
          <p:cNvCxnSpPr>
            <a:cxnSpLocks/>
            <a:stCxn id="137" idx="1"/>
            <a:endCxn id="133" idx="1"/>
          </p:cNvCxnSpPr>
          <p:nvPr/>
        </p:nvCxnSpPr>
        <p:spPr>
          <a:xfrm rot="10800000" flipH="1" flipV="1">
            <a:off x="6442252" y="2902145"/>
            <a:ext cx="3" cy="1712731"/>
          </a:xfrm>
          <a:prstGeom prst="bentConnector3">
            <a:avLst>
              <a:gd name="adj1" fmla="val -7620000000"/>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5C0639D-81FE-1E76-05A5-84DF5566FED3}"/>
              </a:ext>
            </a:extLst>
          </p:cNvPr>
          <p:cNvCxnSpPr>
            <a:cxnSpLocks/>
            <a:stCxn id="117" idx="2"/>
            <a:endCxn id="92" idx="1"/>
          </p:cNvCxnSpPr>
          <p:nvPr/>
        </p:nvCxnSpPr>
        <p:spPr>
          <a:xfrm rot="10800000" flipH="1" flipV="1">
            <a:off x="4058775" y="3427728"/>
            <a:ext cx="2383481" cy="2062943"/>
          </a:xfrm>
          <a:prstGeom prst="bentConnector3">
            <a:avLst>
              <a:gd name="adj1" fmla="val -6166"/>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3726BDD-0894-B1DB-632A-0737E58B4589}"/>
              </a:ext>
            </a:extLst>
          </p:cNvPr>
          <p:cNvCxnSpPr>
            <a:cxnSpLocks/>
            <a:stCxn id="139" idx="6"/>
            <a:endCxn id="136" idx="1"/>
          </p:cNvCxnSpPr>
          <p:nvPr/>
        </p:nvCxnSpPr>
        <p:spPr>
          <a:xfrm>
            <a:off x="5781281" y="2640356"/>
            <a:ext cx="660973" cy="1052531"/>
          </a:xfrm>
          <a:prstGeom prst="bentConnector3">
            <a:avLst>
              <a:gd name="adj1" fmla="val 30237"/>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4386AA1-0E0B-EB1D-CB47-5D0C98AB18FB}"/>
              </a:ext>
            </a:extLst>
          </p:cNvPr>
          <p:cNvCxnSpPr>
            <a:cxnSpLocks/>
            <a:stCxn id="139" idx="2"/>
            <a:endCxn id="135" idx="1"/>
          </p:cNvCxnSpPr>
          <p:nvPr/>
        </p:nvCxnSpPr>
        <p:spPr>
          <a:xfrm rot="10800000" flipV="1">
            <a:off x="4050504" y="2640356"/>
            <a:ext cx="26564" cy="1496192"/>
          </a:xfrm>
          <a:prstGeom prst="bentConnector3">
            <a:avLst>
              <a:gd name="adj1" fmla="val 114497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D72B8EF0-4260-1CDC-5135-69BDF5DFCDDE}"/>
              </a:ext>
            </a:extLst>
          </p:cNvPr>
          <p:cNvSpPr/>
          <p:nvPr/>
        </p:nvSpPr>
        <p:spPr>
          <a:xfrm>
            <a:off x="2033676" y="2909381"/>
            <a:ext cx="1704213" cy="567055"/>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Weather</a:t>
            </a:r>
          </a:p>
        </p:txBody>
      </p:sp>
      <p:cxnSp>
        <p:nvCxnSpPr>
          <p:cNvPr id="35" name="Connector: Elbow 34">
            <a:extLst>
              <a:ext uri="{FF2B5EF4-FFF2-40B4-BE49-F238E27FC236}">
                <a16:creationId xmlns:a16="http://schemas.microsoft.com/office/drawing/2014/main" id="{9FDF8B21-F94B-3AF9-0EDC-2A4B957313BB}"/>
              </a:ext>
            </a:extLst>
          </p:cNvPr>
          <p:cNvCxnSpPr>
            <a:cxnSpLocks/>
            <a:stCxn id="134" idx="3"/>
            <a:endCxn id="136" idx="1"/>
          </p:cNvCxnSpPr>
          <p:nvPr/>
        </p:nvCxnSpPr>
        <p:spPr>
          <a:xfrm flipV="1">
            <a:off x="5771262" y="3692887"/>
            <a:ext cx="670992" cy="1144764"/>
          </a:xfrm>
          <a:prstGeom prst="bentConnector3">
            <a:avLst>
              <a:gd name="adj1" fmla="val 3053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F4271ABC-5660-36F6-2A60-59060C82EE49}"/>
              </a:ext>
            </a:extLst>
          </p:cNvPr>
          <p:cNvCxnSpPr>
            <a:cxnSpLocks/>
            <a:stCxn id="135" idx="3"/>
            <a:endCxn id="136" idx="2"/>
          </p:cNvCxnSpPr>
          <p:nvPr/>
        </p:nvCxnSpPr>
        <p:spPr>
          <a:xfrm flipV="1">
            <a:off x="5754717" y="3976414"/>
            <a:ext cx="1539644" cy="160134"/>
          </a:xfrm>
          <a:prstGeom prst="bentConnector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4AC5EF85-CB6A-C949-CBD0-B1F60B328C5D}"/>
              </a:ext>
            </a:extLst>
          </p:cNvPr>
          <p:cNvSpPr txBox="1">
            <a:spLocks/>
          </p:cNvSpPr>
          <p:nvPr/>
        </p:nvSpPr>
        <p:spPr>
          <a:xfrm>
            <a:off x="271309" y="1200211"/>
            <a:ext cx="3139821" cy="10474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Adapted, modified, and simplified from </a:t>
            </a:r>
            <a:r>
              <a:rPr lang="en-US" dirty="0">
                <a:hlinkClick r:id="rId3"/>
              </a:rPr>
              <a:t>Runge et al. 2011</a:t>
            </a:r>
            <a:endParaRPr lang="en-US" dirty="0"/>
          </a:p>
        </p:txBody>
      </p:sp>
      <p:cxnSp>
        <p:nvCxnSpPr>
          <p:cNvPr id="38" name="Connector: Elbow 37">
            <a:extLst>
              <a:ext uri="{FF2B5EF4-FFF2-40B4-BE49-F238E27FC236}">
                <a16:creationId xmlns:a16="http://schemas.microsoft.com/office/drawing/2014/main" id="{D29EE92F-4DC9-9B33-5EF0-13035C9781AD}"/>
              </a:ext>
            </a:extLst>
          </p:cNvPr>
          <p:cNvCxnSpPr>
            <a:cxnSpLocks/>
            <a:stCxn id="90" idx="3"/>
            <a:endCxn id="133" idx="1"/>
          </p:cNvCxnSpPr>
          <p:nvPr/>
        </p:nvCxnSpPr>
        <p:spPr>
          <a:xfrm flipV="1">
            <a:off x="2033676" y="4614877"/>
            <a:ext cx="4408580" cy="606685"/>
          </a:xfrm>
          <a:prstGeom prst="bentConnector3">
            <a:avLst>
              <a:gd name="adj1" fmla="val 94816"/>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31B4E781-BF2A-B3E8-D9FF-3EF8E40419E4}"/>
              </a:ext>
            </a:extLst>
          </p:cNvPr>
          <p:cNvCxnSpPr>
            <a:cxnSpLocks/>
            <a:stCxn id="90" idx="3"/>
            <a:endCxn id="136" idx="1"/>
          </p:cNvCxnSpPr>
          <p:nvPr/>
        </p:nvCxnSpPr>
        <p:spPr>
          <a:xfrm flipV="1">
            <a:off x="2033676" y="3692887"/>
            <a:ext cx="4408578" cy="1528675"/>
          </a:xfrm>
          <a:prstGeom prst="bentConnector3">
            <a:avLst>
              <a:gd name="adj1" fmla="val 9148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299914F-735C-DDAF-D5E3-F15B08D5CAD7}"/>
              </a:ext>
            </a:extLst>
          </p:cNvPr>
          <p:cNvCxnSpPr>
            <a:cxnSpLocks/>
            <a:stCxn id="89" idx="3"/>
            <a:endCxn id="93" idx="1"/>
          </p:cNvCxnSpPr>
          <p:nvPr/>
        </p:nvCxnSpPr>
        <p:spPr>
          <a:xfrm>
            <a:off x="2017111" y="4354625"/>
            <a:ext cx="4371642" cy="1836669"/>
          </a:xfrm>
          <a:prstGeom prst="bentConnector3">
            <a:avLst>
              <a:gd name="adj1" fmla="val 36927"/>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FE82090-A9D5-66A6-BA49-ECEDE8A4DA9B}"/>
              </a:ext>
            </a:extLst>
          </p:cNvPr>
          <p:cNvCxnSpPr>
            <a:cxnSpLocks/>
            <a:stCxn id="92" idx="0"/>
            <a:endCxn id="133" idx="2"/>
          </p:cNvCxnSpPr>
          <p:nvPr/>
        </p:nvCxnSpPr>
        <p:spPr>
          <a:xfrm flipH="1" flipV="1">
            <a:off x="7294363" y="4898404"/>
            <a:ext cx="1" cy="308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879DF70F-C727-3225-597C-9A312843CEE3}"/>
              </a:ext>
            </a:extLst>
          </p:cNvPr>
          <p:cNvCxnSpPr>
            <a:cxnSpLocks/>
            <a:stCxn id="93" idx="3"/>
            <a:endCxn id="133" idx="3"/>
          </p:cNvCxnSpPr>
          <p:nvPr/>
        </p:nvCxnSpPr>
        <p:spPr>
          <a:xfrm flipV="1">
            <a:off x="8092966" y="4614877"/>
            <a:ext cx="53503" cy="1576417"/>
          </a:xfrm>
          <a:prstGeom prst="bentConnector3">
            <a:avLst>
              <a:gd name="adj1" fmla="val 527266"/>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D28476D4-7D19-DFCD-FED7-BDA6BED03FA3}"/>
              </a:ext>
            </a:extLst>
          </p:cNvPr>
          <p:cNvCxnSpPr>
            <a:cxnSpLocks/>
            <a:stCxn id="138" idx="0"/>
            <a:endCxn id="133" idx="1"/>
          </p:cNvCxnSpPr>
          <p:nvPr/>
        </p:nvCxnSpPr>
        <p:spPr>
          <a:xfrm rot="16200000" flipH="1">
            <a:off x="3811271" y="1983893"/>
            <a:ext cx="1705496" cy="3556473"/>
          </a:xfrm>
          <a:prstGeom prst="bentConnector4">
            <a:avLst>
              <a:gd name="adj1" fmla="val -43084"/>
              <a:gd name="adj2" fmla="val 93659"/>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6002105-7B62-8CB1-D748-C4F9E5E0D7F2}"/>
              </a:ext>
            </a:extLst>
          </p:cNvPr>
          <p:cNvSpPr>
            <a:spLocks noGrp="1"/>
          </p:cNvSpPr>
          <p:nvPr>
            <p:ph type="title"/>
          </p:nvPr>
        </p:nvSpPr>
        <p:spPr>
          <a:xfrm>
            <a:off x="225556" y="336076"/>
            <a:ext cx="6883470" cy="860517"/>
          </a:xfrm>
        </p:spPr>
        <p:txBody>
          <a:bodyPr/>
          <a:lstStyle/>
          <a:p>
            <a:r>
              <a:rPr lang="en-US" dirty="0"/>
              <a:t>Example: Influence diagram</a:t>
            </a:r>
          </a:p>
        </p:txBody>
      </p:sp>
    </p:spTree>
    <p:extLst>
      <p:ext uri="{BB962C8B-B14F-4D97-AF65-F5344CB8AC3E}">
        <p14:creationId xmlns:p14="http://schemas.microsoft.com/office/powerpoint/2010/main" val="1659161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3170C-3CFD-1BAE-9B35-74F5253D68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86D872-26AA-0C34-FCBB-302CB8FA3BCA}"/>
              </a:ext>
            </a:extLst>
          </p:cNvPr>
          <p:cNvSpPr txBox="1"/>
          <p:nvPr/>
        </p:nvSpPr>
        <p:spPr>
          <a:xfrm>
            <a:off x="0" y="6581001"/>
            <a:ext cx="8918089" cy="276999"/>
          </a:xfrm>
          <a:prstGeom prst="rect">
            <a:avLst/>
          </a:prstGeom>
          <a:noFill/>
        </p:spPr>
        <p:txBody>
          <a:bodyPr wrap="square">
            <a:spAutoFit/>
          </a:bodyPr>
          <a:lstStyle/>
          <a:p>
            <a:r>
              <a:rPr lang="en-US" sz="1200" dirty="0"/>
              <a:t>Developed by Brielle Thompson</a:t>
            </a:r>
          </a:p>
        </p:txBody>
      </p:sp>
      <p:sp>
        <p:nvSpPr>
          <p:cNvPr id="8" name="Title 1">
            <a:extLst>
              <a:ext uri="{FF2B5EF4-FFF2-40B4-BE49-F238E27FC236}">
                <a16:creationId xmlns:a16="http://schemas.microsoft.com/office/drawing/2014/main" id="{EDAD1168-13C7-F2D2-5CD4-230A934B867D}"/>
              </a:ext>
            </a:extLst>
          </p:cNvPr>
          <p:cNvSpPr txBox="1">
            <a:spLocks/>
          </p:cNvSpPr>
          <p:nvPr/>
        </p:nvSpPr>
        <p:spPr>
          <a:xfrm>
            <a:off x="0" y="262963"/>
            <a:ext cx="12192000" cy="734352"/>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Skills Check Task 2</a:t>
            </a:r>
          </a:p>
        </p:txBody>
      </p:sp>
      <p:pic>
        <p:nvPicPr>
          <p:cNvPr id="17" name="Picture 16">
            <a:extLst>
              <a:ext uri="{FF2B5EF4-FFF2-40B4-BE49-F238E27FC236}">
                <a16:creationId xmlns:a16="http://schemas.microsoft.com/office/drawing/2014/main" id="{C206E820-5BF3-7CE0-9835-EFC3B48CB0CA}"/>
              </a:ext>
            </a:extLst>
          </p:cNvPr>
          <p:cNvPicPr>
            <a:picLocks noChangeAspect="1"/>
          </p:cNvPicPr>
          <p:nvPr/>
        </p:nvPicPr>
        <p:blipFill>
          <a:blip r:embed="rId3"/>
          <a:stretch>
            <a:fillRect/>
          </a:stretch>
        </p:blipFill>
        <p:spPr>
          <a:xfrm>
            <a:off x="11317125" y="0"/>
            <a:ext cx="874875" cy="1051505"/>
          </a:xfrm>
          <a:prstGeom prst="rect">
            <a:avLst/>
          </a:prstGeom>
        </p:spPr>
      </p:pic>
      <p:sp>
        <p:nvSpPr>
          <p:cNvPr id="4" name="TextBox 3">
            <a:extLst>
              <a:ext uri="{FF2B5EF4-FFF2-40B4-BE49-F238E27FC236}">
                <a16:creationId xmlns:a16="http://schemas.microsoft.com/office/drawing/2014/main" id="{EDB9EA5A-4D88-0FA9-EC52-E0ED6BB0CDA3}"/>
              </a:ext>
            </a:extLst>
          </p:cNvPr>
          <p:cNvSpPr txBox="1"/>
          <p:nvPr/>
        </p:nvSpPr>
        <p:spPr>
          <a:xfrm>
            <a:off x="199309" y="1099631"/>
            <a:ext cx="4688091" cy="1323439"/>
          </a:xfrm>
          <a:prstGeom prst="rect">
            <a:avLst/>
          </a:prstGeom>
          <a:solidFill>
            <a:schemeClr val="accent3">
              <a:lumMod val="20000"/>
              <a:lumOff val="80000"/>
            </a:schemeClr>
          </a:solidFill>
          <a:ln w="38100">
            <a:solidFill>
              <a:schemeClr val="tx1"/>
            </a:solidFill>
            <a:prstDash val="sysDot"/>
          </a:ln>
        </p:spPr>
        <p:txBody>
          <a:bodyPr wrap="square">
            <a:spAutoFit/>
          </a:bodyPr>
          <a:lstStyle/>
          <a:p>
            <a:pPr>
              <a:spcBef>
                <a:spcPts val="0"/>
              </a:spcBef>
              <a:buClr>
                <a:schemeClr val="dk2"/>
              </a:buClr>
              <a:buSzPct val="100000"/>
            </a:pPr>
            <a:r>
              <a:rPr lang="en-US" sz="2000" dirty="0">
                <a:ea typeface="Century Gothic"/>
                <a:cs typeface="Century Gothic"/>
                <a:sym typeface="Century Gothic"/>
              </a:rPr>
              <a:t>- Actions (rectangles)</a:t>
            </a:r>
          </a:p>
          <a:p>
            <a:pPr>
              <a:spcBef>
                <a:spcPts val="0"/>
              </a:spcBef>
              <a:buClr>
                <a:schemeClr val="dk2"/>
              </a:buClr>
              <a:buSzPct val="100000"/>
            </a:pPr>
            <a:r>
              <a:rPr lang="en-US" sz="2000" dirty="0">
                <a:ea typeface="Century Gothic"/>
                <a:cs typeface="Century Gothic"/>
                <a:sym typeface="Century Gothic"/>
              </a:rPr>
              <a:t>- Stochastic factors (ovals)</a:t>
            </a:r>
          </a:p>
          <a:p>
            <a:pPr>
              <a:spcBef>
                <a:spcPts val="0"/>
              </a:spcBef>
              <a:buClr>
                <a:schemeClr val="dk2"/>
              </a:buClr>
              <a:buSzPct val="100000"/>
            </a:pPr>
            <a:r>
              <a:rPr lang="en-US" sz="2000" dirty="0">
                <a:ea typeface="Century Gothic"/>
                <a:cs typeface="Century Gothic"/>
                <a:sym typeface="Century Gothic"/>
              </a:rPr>
              <a:t>- Intermediate factors (rounded rectangles)</a:t>
            </a:r>
          </a:p>
          <a:p>
            <a:pPr>
              <a:spcBef>
                <a:spcPts val="0"/>
              </a:spcBef>
              <a:buClr>
                <a:schemeClr val="dk2"/>
              </a:buClr>
              <a:buSzPct val="100000"/>
            </a:pPr>
            <a:r>
              <a:rPr lang="en-US" sz="2000" dirty="0">
                <a:ea typeface="Century Gothic"/>
                <a:cs typeface="Century Gothic"/>
                <a:sym typeface="Century Gothic"/>
              </a:rPr>
              <a:t>- Objectives (hexagons)</a:t>
            </a:r>
          </a:p>
        </p:txBody>
      </p:sp>
      <p:sp>
        <p:nvSpPr>
          <p:cNvPr id="5" name="Hexagon 4">
            <a:extLst>
              <a:ext uri="{FF2B5EF4-FFF2-40B4-BE49-F238E27FC236}">
                <a16:creationId xmlns:a16="http://schemas.microsoft.com/office/drawing/2014/main" id="{236A4E89-34F8-1F89-509F-A4880E717D3A}"/>
              </a:ext>
            </a:extLst>
          </p:cNvPr>
          <p:cNvSpPr/>
          <p:nvPr/>
        </p:nvSpPr>
        <p:spPr>
          <a:xfrm>
            <a:off x="8918087" y="3333053"/>
            <a:ext cx="1935255" cy="1227740"/>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Minimize cost</a:t>
            </a:r>
          </a:p>
        </p:txBody>
      </p:sp>
      <p:sp>
        <p:nvSpPr>
          <p:cNvPr id="6" name="Hexagon 5">
            <a:extLst>
              <a:ext uri="{FF2B5EF4-FFF2-40B4-BE49-F238E27FC236}">
                <a16:creationId xmlns:a16="http://schemas.microsoft.com/office/drawing/2014/main" id="{D2147B30-F6D8-2384-6567-406D2AE845A8}"/>
              </a:ext>
            </a:extLst>
          </p:cNvPr>
          <p:cNvSpPr/>
          <p:nvPr/>
        </p:nvSpPr>
        <p:spPr>
          <a:xfrm>
            <a:off x="8918087" y="4957027"/>
            <a:ext cx="1935255" cy="1227740"/>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Maximize </a:t>
            </a:r>
            <a:r>
              <a:rPr lang="en-US" sz="2000" dirty="0">
                <a:solidFill>
                  <a:schemeClr val="tx1"/>
                </a:solidFill>
                <a:ea typeface="Arial Black"/>
                <a:cs typeface="Arial Black"/>
                <a:sym typeface="Arial Black"/>
              </a:rPr>
              <a:t>angler satisfaction</a:t>
            </a:r>
            <a:endParaRPr lang="en-US" sz="2000" dirty="0">
              <a:solidFill>
                <a:schemeClr val="tx1"/>
              </a:solidFill>
            </a:endParaRPr>
          </a:p>
        </p:txBody>
      </p:sp>
      <p:sp>
        <p:nvSpPr>
          <p:cNvPr id="11" name="Hexagon 10">
            <a:extLst>
              <a:ext uri="{FF2B5EF4-FFF2-40B4-BE49-F238E27FC236}">
                <a16:creationId xmlns:a16="http://schemas.microsoft.com/office/drawing/2014/main" id="{A1553695-83E7-3F6D-DB25-987B1208B49C}"/>
              </a:ext>
            </a:extLst>
          </p:cNvPr>
          <p:cNvSpPr/>
          <p:nvPr/>
        </p:nvSpPr>
        <p:spPr>
          <a:xfrm>
            <a:off x="8918087" y="1709079"/>
            <a:ext cx="1935255" cy="1227740"/>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Maximize eagle persistence</a:t>
            </a:r>
          </a:p>
        </p:txBody>
      </p:sp>
    </p:spTree>
    <p:extLst>
      <p:ext uri="{BB962C8B-B14F-4D97-AF65-F5344CB8AC3E}">
        <p14:creationId xmlns:p14="http://schemas.microsoft.com/office/powerpoint/2010/main" val="2496568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A645-9EAE-EE8F-B50E-31542A7D48DA}"/>
              </a:ext>
            </a:extLst>
          </p:cNvPr>
          <p:cNvSpPr>
            <a:spLocks noGrp="1"/>
          </p:cNvSpPr>
          <p:nvPr>
            <p:ph type="title"/>
          </p:nvPr>
        </p:nvSpPr>
        <p:spPr/>
        <p:txBody>
          <a:bodyPr/>
          <a:lstStyle/>
          <a:p>
            <a:r>
              <a:rPr lang="en-US" dirty="0"/>
              <a:t>Modeling step</a:t>
            </a:r>
          </a:p>
        </p:txBody>
      </p:sp>
      <p:sp>
        <p:nvSpPr>
          <p:cNvPr id="3" name="Content Placeholder 2">
            <a:extLst>
              <a:ext uri="{FF2B5EF4-FFF2-40B4-BE49-F238E27FC236}">
                <a16:creationId xmlns:a16="http://schemas.microsoft.com/office/drawing/2014/main" id="{D1E7AF53-36DE-CAED-5232-2C430552C049}"/>
              </a:ext>
            </a:extLst>
          </p:cNvPr>
          <p:cNvSpPr>
            <a:spLocks noGrp="1"/>
          </p:cNvSpPr>
          <p:nvPr>
            <p:ph idx="1"/>
          </p:nvPr>
        </p:nvSpPr>
        <p:spPr>
          <a:xfrm>
            <a:off x="838200" y="1328057"/>
            <a:ext cx="6934200" cy="5301343"/>
          </a:xfrm>
        </p:spPr>
        <p:txBody>
          <a:bodyPr>
            <a:normAutofit lnSpcReduction="10000"/>
          </a:bodyPr>
          <a:lstStyle/>
          <a:p>
            <a:r>
              <a:rPr lang="en-US" dirty="0"/>
              <a:t>A variety of models can be used to generate consequences (i.e. results)</a:t>
            </a:r>
          </a:p>
          <a:p>
            <a:r>
              <a:rPr lang="en-US" dirty="0"/>
              <a:t>For example:</a:t>
            </a:r>
          </a:p>
          <a:p>
            <a:pPr lvl="1"/>
            <a:r>
              <a:rPr lang="en-US" dirty="0"/>
              <a:t>Population models (*most common)</a:t>
            </a:r>
          </a:p>
          <a:p>
            <a:pPr lvl="2"/>
            <a:r>
              <a:rPr lang="en-US" dirty="0"/>
              <a:t>Discrete time population models</a:t>
            </a:r>
          </a:p>
          <a:p>
            <a:pPr lvl="2"/>
            <a:r>
              <a:rPr lang="en-US" dirty="0"/>
              <a:t>Integrated population models</a:t>
            </a:r>
          </a:p>
          <a:p>
            <a:pPr lvl="2"/>
            <a:r>
              <a:rPr lang="en-US" dirty="0"/>
              <a:t>Occupancy models</a:t>
            </a:r>
          </a:p>
          <a:p>
            <a:pPr lvl="2"/>
            <a:r>
              <a:rPr lang="en-US" dirty="0" err="1"/>
              <a:t>Etc</a:t>
            </a:r>
            <a:r>
              <a:rPr lang="en-US" dirty="0"/>
              <a:t>!</a:t>
            </a:r>
          </a:p>
          <a:p>
            <a:pPr lvl="1"/>
            <a:r>
              <a:rPr lang="en-US" dirty="0"/>
              <a:t>Statistical models</a:t>
            </a:r>
          </a:p>
          <a:p>
            <a:pPr lvl="1"/>
            <a:r>
              <a:rPr lang="en-US" dirty="0"/>
              <a:t>Empirical data</a:t>
            </a:r>
          </a:p>
          <a:p>
            <a:pPr lvl="1"/>
            <a:r>
              <a:rPr lang="en-US" dirty="0"/>
              <a:t>Expert opinion/ expert elicitation</a:t>
            </a:r>
          </a:p>
          <a:p>
            <a:pPr marL="457200" lvl="1" indent="0">
              <a:buNone/>
            </a:pPr>
            <a:endParaRPr lang="en-US" dirty="0"/>
          </a:p>
          <a:p>
            <a:r>
              <a:rPr lang="en-US" dirty="0"/>
              <a:t>Conduct rapid prototyping: start simple, adjust, and build up</a:t>
            </a:r>
          </a:p>
          <a:p>
            <a:pPr marL="457200" lvl="1" indent="0">
              <a:buNone/>
            </a:pPr>
            <a:endParaRPr lang="en-US" dirty="0"/>
          </a:p>
          <a:p>
            <a:endParaRPr lang="en-US" dirty="0"/>
          </a:p>
        </p:txBody>
      </p:sp>
      <p:pic>
        <p:nvPicPr>
          <p:cNvPr id="4" name="Picture 3">
            <a:extLst>
              <a:ext uri="{FF2B5EF4-FFF2-40B4-BE49-F238E27FC236}">
                <a16:creationId xmlns:a16="http://schemas.microsoft.com/office/drawing/2014/main" id="{4684328A-C79C-0A69-8D96-FA29FA6765E2}"/>
              </a:ext>
            </a:extLst>
          </p:cNvPr>
          <p:cNvPicPr>
            <a:picLocks noChangeAspect="1"/>
          </p:cNvPicPr>
          <p:nvPr/>
        </p:nvPicPr>
        <p:blipFill>
          <a:blip r:embed="rId3"/>
          <a:stretch>
            <a:fillRect/>
          </a:stretch>
        </p:blipFill>
        <p:spPr>
          <a:xfrm>
            <a:off x="6762482" y="2067931"/>
            <a:ext cx="4319175" cy="2273918"/>
          </a:xfrm>
          <a:prstGeom prst="rect">
            <a:avLst/>
          </a:prstGeom>
        </p:spPr>
      </p:pic>
      <p:sp>
        <p:nvSpPr>
          <p:cNvPr id="6" name="TextBox 5">
            <a:extLst>
              <a:ext uri="{FF2B5EF4-FFF2-40B4-BE49-F238E27FC236}">
                <a16:creationId xmlns:a16="http://schemas.microsoft.com/office/drawing/2014/main" id="{F9A2F7DE-2980-35D2-D52D-7B3CF5A110CD}"/>
              </a:ext>
            </a:extLst>
          </p:cNvPr>
          <p:cNvSpPr txBox="1"/>
          <p:nvPr/>
        </p:nvSpPr>
        <p:spPr>
          <a:xfrm>
            <a:off x="9710058" y="4494162"/>
            <a:ext cx="2481942" cy="253916"/>
          </a:xfrm>
          <a:prstGeom prst="rect">
            <a:avLst/>
          </a:prstGeom>
          <a:noFill/>
        </p:spPr>
        <p:txBody>
          <a:bodyPr wrap="square">
            <a:spAutoFit/>
          </a:bodyPr>
          <a:lstStyle/>
          <a:p>
            <a:r>
              <a:rPr lang="pt-BR" sz="1050" dirty="0"/>
              <a:t>da Silveira Costa &amp; dos Anjos 2019</a:t>
            </a:r>
            <a:endParaRPr lang="en-US" sz="1050" dirty="0"/>
          </a:p>
        </p:txBody>
      </p:sp>
      <p:sp>
        <p:nvSpPr>
          <p:cNvPr id="5" name="TextBox 4">
            <a:extLst>
              <a:ext uri="{FF2B5EF4-FFF2-40B4-BE49-F238E27FC236}">
                <a16:creationId xmlns:a16="http://schemas.microsoft.com/office/drawing/2014/main" id="{03319C5A-442D-B2A8-7BEE-9C38EDD38120}"/>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 and Brielle K Thompson</a:t>
            </a:r>
          </a:p>
        </p:txBody>
      </p:sp>
    </p:spTree>
    <p:extLst>
      <p:ext uri="{BB962C8B-B14F-4D97-AF65-F5344CB8AC3E}">
        <p14:creationId xmlns:p14="http://schemas.microsoft.com/office/powerpoint/2010/main" val="58850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9F55-4599-1F67-508B-D9C74CA72DDB}"/>
              </a:ext>
            </a:extLst>
          </p:cNvPr>
          <p:cNvSpPr>
            <a:spLocks noGrp="1"/>
          </p:cNvSpPr>
          <p:nvPr>
            <p:ph type="title"/>
          </p:nvPr>
        </p:nvSpPr>
        <p:spPr>
          <a:xfrm>
            <a:off x="838200" y="365126"/>
            <a:ext cx="10515600" cy="757822"/>
          </a:xfrm>
        </p:spPr>
        <p:txBody>
          <a:bodyPr/>
          <a:lstStyle/>
          <a:p>
            <a:r>
              <a:rPr lang="en-US" dirty="0"/>
              <a:t>Examples of models:</a:t>
            </a:r>
          </a:p>
        </p:txBody>
      </p:sp>
      <p:sp>
        <p:nvSpPr>
          <p:cNvPr id="5" name="TextBox 4">
            <a:extLst>
              <a:ext uri="{FF2B5EF4-FFF2-40B4-BE49-F238E27FC236}">
                <a16:creationId xmlns:a16="http://schemas.microsoft.com/office/drawing/2014/main" id="{C6091ED5-72E0-2B1F-3AB1-98A925A4D5FF}"/>
              </a:ext>
            </a:extLst>
          </p:cNvPr>
          <p:cNvSpPr txBox="1"/>
          <p:nvPr/>
        </p:nvSpPr>
        <p:spPr>
          <a:xfrm>
            <a:off x="6825141" y="5670680"/>
            <a:ext cx="2310063" cy="923330"/>
          </a:xfrm>
          <a:prstGeom prst="rect">
            <a:avLst/>
          </a:prstGeom>
          <a:noFill/>
        </p:spPr>
        <p:txBody>
          <a:bodyPr wrap="square">
            <a:spAutoFit/>
          </a:bodyPr>
          <a:lstStyle/>
          <a:p>
            <a:r>
              <a:rPr lang="en-US" dirty="0">
                <a:hlinkClick r:id="rId2"/>
              </a:rPr>
              <a:t>https://conbio.onlinelibrary.wiley.com/doi/full/10.1111/csp2.533</a:t>
            </a:r>
            <a:r>
              <a:rPr lang="en-US" dirty="0"/>
              <a:t> </a:t>
            </a:r>
          </a:p>
        </p:txBody>
      </p:sp>
      <p:pic>
        <p:nvPicPr>
          <p:cNvPr id="7" name="Picture 6">
            <a:extLst>
              <a:ext uri="{FF2B5EF4-FFF2-40B4-BE49-F238E27FC236}">
                <a16:creationId xmlns:a16="http://schemas.microsoft.com/office/drawing/2014/main" id="{A009E514-5244-8853-890D-6FDC68FC2A4B}"/>
              </a:ext>
            </a:extLst>
          </p:cNvPr>
          <p:cNvPicPr>
            <a:picLocks noChangeAspect="1"/>
          </p:cNvPicPr>
          <p:nvPr/>
        </p:nvPicPr>
        <p:blipFill>
          <a:blip r:embed="rId3"/>
          <a:stretch>
            <a:fillRect/>
          </a:stretch>
        </p:blipFill>
        <p:spPr>
          <a:xfrm>
            <a:off x="838200" y="1187320"/>
            <a:ext cx="5986941" cy="5305554"/>
          </a:xfrm>
          <a:prstGeom prst="rect">
            <a:avLst/>
          </a:prstGeom>
        </p:spPr>
      </p:pic>
      <p:sp>
        <p:nvSpPr>
          <p:cNvPr id="8" name="TextBox 7">
            <a:extLst>
              <a:ext uri="{FF2B5EF4-FFF2-40B4-BE49-F238E27FC236}">
                <a16:creationId xmlns:a16="http://schemas.microsoft.com/office/drawing/2014/main" id="{6151BA67-BACD-527E-0470-89E93698D3CD}"/>
              </a:ext>
            </a:extLst>
          </p:cNvPr>
          <p:cNvSpPr txBox="1"/>
          <p:nvPr/>
        </p:nvSpPr>
        <p:spPr>
          <a:xfrm>
            <a:off x="6825141" y="4839683"/>
            <a:ext cx="1771878" cy="830997"/>
          </a:xfrm>
          <a:prstGeom prst="rect">
            <a:avLst/>
          </a:prstGeom>
          <a:noFill/>
        </p:spPr>
        <p:txBody>
          <a:bodyPr wrap="square" rtlCol="0">
            <a:spAutoFit/>
          </a:bodyPr>
          <a:lstStyle/>
          <a:p>
            <a:r>
              <a:rPr lang="en-US" sz="2400" dirty="0"/>
              <a:t>Thompson et al. 2021</a:t>
            </a:r>
          </a:p>
        </p:txBody>
      </p:sp>
    </p:spTree>
    <p:extLst>
      <p:ext uri="{BB962C8B-B14F-4D97-AF65-F5344CB8AC3E}">
        <p14:creationId xmlns:p14="http://schemas.microsoft.com/office/powerpoint/2010/main" val="3819902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F481-0D3C-A0EC-E6F4-D6BF1717AFEB}"/>
              </a:ext>
            </a:extLst>
          </p:cNvPr>
          <p:cNvSpPr>
            <a:spLocks noGrp="1"/>
          </p:cNvSpPr>
          <p:nvPr>
            <p:ph type="title"/>
          </p:nvPr>
        </p:nvSpPr>
        <p:spPr>
          <a:xfrm>
            <a:off x="838200" y="8777"/>
            <a:ext cx="10515600" cy="1325563"/>
          </a:xfrm>
        </p:spPr>
        <p:txBody>
          <a:bodyPr/>
          <a:lstStyle/>
          <a:p>
            <a:r>
              <a:rPr lang="en-US" dirty="0"/>
              <a:t>Consequence table</a:t>
            </a:r>
          </a:p>
        </p:txBody>
      </p:sp>
      <p:sp>
        <p:nvSpPr>
          <p:cNvPr id="3" name="Content Placeholder 2">
            <a:extLst>
              <a:ext uri="{FF2B5EF4-FFF2-40B4-BE49-F238E27FC236}">
                <a16:creationId xmlns:a16="http://schemas.microsoft.com/office/drawing/2014/main" id="{62B4191C-1671-4767-094E-E8C5D459444B}"/>
              </a:ext>
            </a:extLst>
          </p:cNvPr>
          <p:cNvSpPr>
            <a:spLocks noGrp="1"/>
          </p:cNvSpPr>
          <p:nvPr>
            <p:ph idx="1"/>
          </p:nvPr>
        </p:nvSpPr>
        <p:spPr>
          <a:xfrm>
            <a:off x="838200" y="1334340"/>
            <a:ext cx="10515600" cy="2528662"/>
          </a:xfrm>
        </p:spPr>
        <p:txBody>
          <a:bodyPr>
            <a:normAutofit/>
          </a:bodyPr>
          <a:lstStyle/>
          <a:p>
            <a:r>
              <a:rPr lang="en-US" dirty="0"/>
              <a:t>Consequence tables = A convenient way to display predictions for multi-objective decisions </a:t>
            </a:r>
          </a:p>
          <a:p>
            <a:pPr lvl="1"/>
            <a:r>
              <a:rPr lang="en-US" dirty="0"/>
              <a:t>Matrix of predictions by objective and alternative </a:t>
            </a:r>
          </a:p>
          <a:p>
            <a:pPr lvl="1"/>
            <a:r>
              <a:rPr lang="en-US" dirty="0"/>
              <a:t>Can give us an overall sense of our alternatives </a:t>
            </a:r>
          </a:p>
          <a:p>
            <a:pPr lvl="1"/>
            <a:r>
              <a:rPr lang="en-US" dirty="0"/>
              <a:t>Facilitates solving multi-objective decisions</a:t>
            </a:r>
          </a:p>
          <a:p>
            <a:endParaRPr lang="en-US" dirty="0"/>
          </a:p>
        </p:txBody>
      </p:sp>
      <p:graphicFrame>
        <p:nvGraphicFramePr>
          <p:cNvPr id="4" name="Google Shape;279;p34">
            <a:extLst>
              <a:ext uri="{FF2B5EF4-FFF2-40B4-BE49-F238E27FC236}">
                <a16:creationId xmlns:a16="http://schemas.microsoft.com/office/drawing/2014/main" id="{D8EF5874-892D-8434-6B69-2BDEDAE06CCD}"/>
              </a:ext>
            </a:extLst>
          </p:cNvPr>
          <p:cNvGraphicFramePr/>
          <p:nvPr/>
        </p:nvGraphicFramePr>
        <p:xfrm>
          <a:off x="1387928" y="3528535"/>
          <a:ext cx="9416143" cy="2678431"/>
        </p:xfrm>
        <a:graphic>
          <a:graphicData uri="http://schemas.openxmlformats.org/drawingml/2006/table">
            <a:tbl>
              <a:tblPr firstRow="1" firstCol="1" bandRow="1">
                <a:noFill/>
              </a:tblPr>
              <a:tblGrid>
                <a:gridCol w="2180160">
                  <a:extLst>
                    <a:ext uri="{9D8B030D-6E8A-4147-A177-3AD203B41FA5}">
                      <a16:colId xmlns:a16="http://schemas.microsoft.com/office/drawing/2014/main" val="20000"/>
                    </a:ext>
                  </a:extLst>
                </a:gridCol>
                <a:gridCol w="2091789">
                  <a:extLst>
                    <a:ext uri="{9D8B030D-6E8A-4147-A177-3AD203B41FA5}">
                      <a16:colId xmlns:a16="http://schemas.microsoft.com/office/drawing/2014/main" val="20001"/>
                    </a:ext>
                  </a:extLst>
                </a:gridCol>
                <a:gridCol w="2184348">
                  <a:extLst>
                    <a:ext uri="{9D8B030D-6E8A-4147-A177-3AD203B41FA5}">
                      <a16:colId xmlns:a16="http://schemas.microsoft.com/office/drawing/2014/main" val="20002"/>
                    </a:ext>
                  </a:extLst>
                </a:gridCol>
                <a:gridCol w="845972">
                  <a:extLst>
                    <a:ext uri="{9D8B030D-6E8A-4147-A177-3AD203B41FA5}">
                      <a16:colId xmlns:a16="http://schemas.microsoft.com/office/drawing/2014/main" val="20003"/>
                    </a:ext>
                  </a:extLst>
                </a:gridCol>
                <a:gridCol w="2113874">
                  <a:extLst>
                    <a:ext uri="{9D8B030D-6E8A-4147-A177-3AD203B41FA5}">
                      <a16:colId xmlns:a16="http://schemas.microsoft.com/office/drawing/2014/main" val="20004"/>
                    </a:ext>
                  </a:extLst>
                </a:gridCol>
              </a:tblGrid>
              <a:tr h="483426">
                <a:tc>
                  <a:txBody>
                    <a:bodyPr/>
                    <a:lstStyle/>
                    <a:p>
                      <a:pPr marL="0" marR="0" lvl="0" indent="0" algn="ctr" rtl="0">
                        <a:lnSpc>
                          <a:spcPct val="200000"/>
                        </a:lnSpc>
                        <a:spcBef>
                          <a:spcPts val="0"/>
                        </a:spcBef>
                        <a:spcAft>
                          <a:spcPts val="0"/>
                        </a:spcAft>
                        <a:buNone/>
                      </a:pPr>
                      <a:r>
                        <a:rPr lang="en-US" sz="2400" b="1" i="0" u="none" strike="noStrike" cap="none" dirty="0">
                          <a:solidFill>
                            <a:schemeClr val="tx1"/>
                          </a:solidFill>
                        </a:rPr>
                        <a:t> </a:t>
                      </a:r>
                      <a:endParaRPr sz="2400" b="1" i="0" u="none" strike="noStrike" cap="none" dirty="0">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2400" b="1" i="0" u="none" strike="noStrike" cap="none" dirty="0">
                          <a:solidFill>
                            <a:schemeClr val="tx1"/>
                          </a:solidFill>
                        </a:rPr>
                        <a:t>Alternative 1</a:t>
                      </a:r>
                      <a:endParaRPr sz="2400" b="1" i="0" u="none" strike="noStrike" cap="none" dirty="0">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2400" b="1" i="0" u="none" strike="noStrike" cap="none" dirty="0">
                          <a:solidFill>
                            <a:schemeClr val="tx1"/>
                          </a:solidFill>
                        </a:rPr>
                        <a:t>Alternative 2</a:t>
                      </a:r>
                      <a:endParaRPr sz="2400" b="1" i="0" u="none" strike="noStrike" cap="none" dirty="0">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2400" b="1" i="0" u="none" strike="noStrike" cap="none">
                          <a:solidFill>
                            <a:schemeClr val="tx1"/>
                          </a:solidFill>
                        </a:rPr>
                        <a:t>…</a:t>
                      </a:r>
                      <a:endParaRPr sz="24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2400" b="1" i="0" u="none" strike="noStrike" cap="none">
                          <a:solidFill>
                            <a:schemeClr val="tx1"/>
                          </a:solidFill>
                        </a:rPr>
                        <a:t>Alternative n</a:t>
                      </a:r>
                      <a:endParaRPr sz="24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3426">
                <a:tc>
                  <a:txBody>
                    <a:bodyPr/>
                    <a:lstStyle/>
                    <a:p>
                      <a:pPr marL="0" marR="0" lvl="0" indent="0" algn="ctr" rtl="0">
                        <a:lnSpc>
                          <a:spcPct val="200000"/>
                        </a:lnSpc>
                        <a:spcBef>
                          <a:spcPts val="0"/>
                        </a:spcBef>
                        <a:spcAft>
                          <a:spcPts val="0"/>
                        </a:spcAft>
                        <a:buNone/>
                      </a:pPr>
                      <a:r>
                        <a:rPr lang="en-US" sz="2000" b="1" i="0" u="none" strike="noStrike" cap="none" dirty="0">
                          <a:solidFill>
                            <a:schemeClr val="tx1"/>
                          </a:solidFill>
                        </a:rPr>
                        <a:t>Objective 1</a:t>
                      </a:r>
                      <a:endParaRPr sz="2000" b="1" i="0" u="none" strike="noStrike" cap="none" dirty="0">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1800" b="0" i="1" u="none" strike="noStrike" cap="none" dirty="0">
                          <a:solidFill>
                            <a:schemeClr val="tx1"/>
                          </a:solidFill>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800" b="0" i="0"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3426">
                <a:tc>
                  <a:txBody>
                    <a:bodyPr/>
                    <a:lstStyle/>
                    <a:p>
                      <a:pPr marL="0" marR="0" lvl="0" indent="0" algn="ctr" rtl="0">
                        <a:lnSpc>
                          <a:spcPct val="200000"/>
                        </a:lnSpc>
                        <a:spcBef>
                          <a:spcPts val="0"/>
                        </a:spcBef>
                        <a:spcAft>
                          <a:spcPts val="0"/>
                        </a:spcAft>
                        <a:buNone/>
                      </a:pPr>
                      <a:r>
                        <a:rPr lang="en-US" sz="2000" b="1" i="0" u="none" strike="noStrike" cap="none">
                          <a:solidFill>
                            <a:schemeClr val="tx1"/>
                          </a:solidFill>
                        </a:rPr>
                        <a:t>Objective 2</a:t>
                      </a:r>
                      <a:endParaRPr sz="20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800" b="0" i="0"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3426">
                <a:tc>
                  <a:txBody>
                    <a:bodyPr/>
                    <a:lstStyle/>
                    <a:p>
                      <a:pPr marL="0" marR="0" lvl="0" indent="0" algn="ctr" rtl="0">
                        <a:lnSpc>
                          <a:spcPct val="200000"/>
                        </a:lnSpc>
                        <a:spcBef>
                          <a:spcPts val="0"/>
                        </a:spcBef>
                        <a:spcAft>
                          <a:spcPts val="0"/>
                        </a:spcAft>
                        <a:buNone/>
                      </a:pPr>
                      <a:r>
                        <a:rPr lang="en-US" sz="1200" b="1" i="0" u="none" strike="noStrike" cap="none">
                          <a:solidFill>
                            <a:schemeClr val="tx1"/>
                          </a:solidFill>
                        </a:rPr>
                        <a:t>…</a:t>
                      </a:r>
                      <a:endParaRPr sz="12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1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1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100" b="0" i="0"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1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3426">
                <a:tc>
                  <a:txBody>
                    <a:bodyPr/>
                    <a:lstStyle/>
                    <a:p>
                      <a:pPr marL="0" marR="0" lvl="0" indent="0" algn="ctr" rtl="0">
                        <a:lnSpc>
                          <a:spcPct val="200000"/>
                        </a:lnSpc>
                        <a:spcBef>
                          <a:spcPts val="0"/>
                        </a:spcBef>
                        <a:spcAft>
                          <a:spcPts val="0"/>
                        </a:spcAft>
                        <a:buNone/>
                      </a:pPr>
                      <a:r>
                        <a:rPr lang="en-US" sz="2000" b="1" i="0" u="none" strike="noStrike" cap="none">
                          <a:solidFill>
                            <a:schemeClr val="tx1"/>
                          </a:solidFill>
                        </a:rPr>
                        <a:t>Objective m</a:t>
                      </a:r>
                      <a:endParaRPr sz="20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800" b="0" i="0"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6C398C9D-5F23-1040-845E-D04504AD57C0}"/>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1269892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4488-5858-A445-C830-12959A62BD98}"/>
              </a:ext>
            </a:extLst>
          </p:cNvPr>
          <p:cNvSpPr>
            <a:spLocks noGrp="1"/>
          </p:cNvSpPr>
          <p:nvPr>
            <p:ph type="title"/>
          </p:nvPr>
        </p:nvSpPr>
        <p:spPr/>
        <p:txBody>
          <a:bodyPr/>
          <a:lstStyle/>
          <a:p>
            <a:r>
              <a:rPr lang="en-US" dirty="0"/>
              <a:t>Example: consequence table </a:t>
            </a:r>
          </a:p>
        </p:txBody>
      </p:sp>
      <p:pic>
        <p:nvPicPr>
          <p:cNvPr id="4" name="Google Shape;288;p35">
            <a:extLst>
              <a:ext uri="{FF2B5EF4-FFF2-40B4-BE49-F238E27FC236}">
                <a16:creationId xmlns:a16="http://schemas.microsoft.com/office/drawing/2014/main" id="{7FD7B7FB-B6F2-E3D2-1DA9-70A2FDDA05FB}"/>
              </a:ext>
            </a:extLst>
          </p:cNvPr>
          <p:cNvPicPr preferRelativeResize="0"/>
          <p:nvPr/>
        </p:nvPicPr>
        <p:blipFill rotWithShape="1">
          <a:blip r:embed="rId3">
            <a:alphaModFix/>
          </a:blip>
          <a:srcRect l="1865" t="27942" r="5152" b="4649"/>
          <a:stretch/>
        </p:blipFill>
        <p:spPr>
          <a:xfrm>
            <a:off x="1073334" y="2041208"/>
            <a:ext cx="9141822" cy="4146232"/>
          </a:xfrm>
          <a:prstGeom prst="rect">
            <a:avLst/>
          </a:prstGeom>
          <a:noFill/>
          <a:ln>
            <a:noFill/>
          </a:ln>
        </p:spPr>
      </p:pic>
      <p:sp>
        <p:nvSpPr>
          <p:cNvPr id="5" name="Google Shape;289;p35">
            <a:extLst>
              <a:ext uri="{FF2B5EF4-FFF2-40B4-BE49-F238E27FC236}">
                <a16:creationId xmlns:a16="http://schemas.microsoft.com/office/drawing/2014/main" id="{88DB082F-4219-BA7A-6E9C-4D171D2664E3}"/>
              </a:ext>
            </a:extLst>
          </p:cNvPr>
          <p:cNvSpPr/>
          <p:nvPr/>
        </p:nvSpPr>
        <p:spPr>
          <a:xfrm>
            <a:off x="868681" y="1523048"/>
            <a:ext cx="5288280" cy="518160"/>
          </a:xfrm>
          <a:prstGeom prst="rect">
            <a:avLst/>
          </a:prstGeom>
          <a:noFill/>
          <a:ln>
            <a:noFill/>
          </a:ln>
        </p:spPr>
        <p:txBody>
          <a:bodyPr spcFirstLastPara="1" wrap="square" lIns="91425" tIns="45700" rIns="91425" bIns="45700" anchor="b" anchorCtr="0">
            <a:noAutofit/>
          </a:bodyPr>
          <a:lstStyle/>
          <a:p>
            <a:pPr marL="0" marR="0" lvl="0" indent="0" rtl="0">
              <a:spcBef>
                <a:spcPts val="0"/>
              </a:spcBef>
              <a:spcAft>
                <a:spcPts val="0"/>
              </a:spcAft>
              <a:buNone/>
            </a:pPr>
            <a:r>
              <a:rPr lang="en-US" sz="1400" b="0" i="0" u="none" strike="noStrike" cap="none" dirty="0">
                <a:latin typeface="Arial"/>
                <a:ea typeface="Arial"/>
                <a:cs typeface="Arial"/>
                <a:sym typeface="Arial"/>
              </a:rPr>
              <a:t>Gregory R</a:t>
            </a:r>
            <a:r>
              <a:rPr lang="en-US" sz="1400" dirty="0">
                <a:latin typeface="Arial"/>
                <a:ea typeface="Arial"/>
                <a:cs typeface="Arial"/>
                <a:sym typeface="Arial"/>
              </a:rPr>
              <a:t> and </a:t>
            </a:r>
            <a:r>
              <a:rPr lang="en-US" sz="1400" b="0" i="0" u="none" strike="noStrike" cap="none" dirty="0">
                <a:latin typeface="Arial"/>
                <a:ea typeface="Arial"/>
                <a:cs typeface="Arial"/>
                <a:sym typeface="Arial"/>
              </a:rPr>
              <a:t>Long G. 2009. Using structured decision making to help implement a precautionary approach to endangered species management. Risk Analysis 29:518-532.</a:t>
            </a:r>
            <a:endParaRPr sz="1400" b="0" i="0" u="none" strike="noStrike" cap="none" dirty="0">
              <a:latin typeface="Arial"/>
              <a:ea typeface="Arial"/>
              <a:cs typeface="Arial"/>
              <a:sym typeface="Arial"/>
            </a:endParaRPr>
          </a:p>
        </p:txBody>
      </p:sp>
      <p:sp>
        <p:nvSpPr>
          <p:cNvPr id="3" name="TextBox 2">
            <a:extLst>
              <a:ext uri="{FF2B5EF4-FFF2-40B4-BE49-F238E27FC236}">
                <a16:creationId xmlns:a16="http://schemas.microsoft.com/office/drawing/2014/main" id="{8C7C02E0-50A5-8F66-1401-41101A402C44}"/>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2165586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F99C-3ABD-A4B9-2422-11EBA6A4C971}"/>
              </a:ext>
            </a:extLst>
          </p:cNvPr>
          <p:cNvSpPr>
            <a:spLocks noGrp="1"/>
          </p:cNvSpPr>
          <p:nvPr>
            <p:ph type="title"/>
          </p:nvPr>
        </p:nvSpPr>
        <p:spPr>
          <a:xfrm>
            <a:off x="277473" y="365124"/>
            <a:ext cx="3493639" cy="3834809"/>
          </a:xfrm>
        </p:spPr>
        <p:txBody>
          <a:bodyPr>
            <a:normAutofit/>
          </a:bodyPr>
          <a:lstStyle/>
          <a:p>
            <a:r>
              <a:rPr lang="en-US" dirty="0"/>
              <a:t>Example: consequence table </a:t>
            </a:r>
            <a:br>
              <a:rPr lang="en-US" dirty="0"/>
            </a:br>
            <a:r>
              <a:rPr lang="en-US" sz="1600" dirty="0">
                <a:latin typeface="Arial" panose="020B0604020202020204" pitchFamily="34" charset="0"/>
                <a:cs typeface="Arial" panose="020B0604020202020204" pitchFamily="34" charset="0"/>
              </a:rPr>
              <a:t>Post van der Burg, M., and M. E. Colvin. 2024. Using structured decision making to assess management alternatives to inform the 2024 update of the Minnesota Invasive Carp Action Plan. Report 2024-1020, Reston, VA. </a:t>
            </a:r>
            <a:r>
              <a:rPr lang="en-US" sz="1200" dirty="0">
                <a:latin typeface="Arial" panose="020B0604020202020204" pitchFamily="34" charset="0"/>
                <a:cs typeface="Arial" panose="020B0604020202020204" pitchFamily="34" charset="0"/>
                <a:hlinkClick r:id="rId2"/>
              </a:rPr>
              <a:t>https://pubs.usgs.gov/publication/ofr20241020</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1AC2F4F-82C6-33C3-57D0-DCBF6D3DF82A}"/>
              </a:ext>
            </a:extLst>
          </p:cNvPr>
          <p:cNvPicPr>
            <a:picLocks noChangeAspect="1"/>
          </p:cNvPicPr>
          <p:nvPr/>
        </p:nvPicPr>
        <p:blipFill>
          <a:blip r:embed="rId3"/>
          <a:stretch>
            <a:fillRect/>
          </a:stretch>
        </p:blipFill>
        <p:spPr>
          <a:xfrm>
            <a:off x="3829863" y="151116"/>
            <a:ext cx="8536603" cy="5953372"/>
          </a:xfrm>
          <a:prstGeom prst="rect">
            <a:avLst/>
          </a:prstGeom>
        </p:spPr>
      </p:pic>
      <p:pic>
        <p:nvPicPr>
          <p:cNvPr id="8" name="Picture 7">
            <a:extLst>
              <a:ext uri="{FF2B5EF4-FFF2-40B4-BE49-F238E27FC236}">
                <a16:creationId xmlns:a16="http://schemas.microsoft.com/office/drawing/2014/main" id="{365BB0BA-7D42-254D-9F66-8D3FECBE3056}"/>
              </a:ext>
            </a:extLst>
          </p:cNvPr>
          <p:cNvPicPr>
            <a:picLocks noChangeAspect="1"/>
          </p:cNvPicPr>
          <p:nvPr/>
        </p:nvPicPr>
        <p:blipFill>
          <a:blip r:embed="rId4"/>
          <a:stretch>
            <a:fillRect/>
          </a:stretch>
        </p:blipFill>
        <p:spPr>
          <a:xfrm>
            <a:off x="4188056" y="6104488"/>
            <a:ext cx="2843365" cy="520128"/>
          </a:xfrm>
          <a:prstGeom prst="rect">
            <a:avLst/>
          </a:prstGeom>
        </p:spPr>
      </p:pic>
      <p:sp>
        <p:nvSpPr>
          <p:cNvPr id="3" name="TextBox 2">
            <a:extLst>
              <a:ext uri="{FF2B5EF4-FFF2-40B4-BE49-F238E27FC236}">
                <a16:creationId xmlns:a16="http://schemas.microsoft.com/office/drawing/2014/main" id="{5FFFD9B4-A928-DC0B-C8D9-3F7E41D7123F}"/>
              </a:ext>
            </a:extLst>
          </p:cNvPr>
          <p:cNvSpPr txBox="1"/>
          <p:nvPr/>
        </p:nvSpPr>
        <p:spPr>
          <a:xfrm>
            <a:off x="0" y="6613573"/>
            <a:ext cx="6675120" cy="276999"/>
          </a:xfrm>
          <a:prstGeom prst="rect">
            <a:avLst/>
          </a:prstGeom>
          <a:noFill/>
        </p:spPr>
        <p:txBody>
          <a:bodyPr wrap="square">
            <a:spAutoFit/>
          </a:bodyPr>
          <a:lstStyle/>
          <a:p>
            <a:r>
              <a:rPr lang="en-US" sz="1200" dirty="0"/>
              <a:t>Developed by Mike Colvin</a:t>
            </a:r>
          </a:p>
        </p:txBody>
      </p:sp>
    </p:spTree>
    <p:extLst>
      <p:ext uri="{BB962C8B-B14F-4D97-AF65-F5344CB8AC3E}">
        <p14:creationId xmlns:p14="http://schemas.microsoft.com/office/powerpoint/2010/main" val="3198289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3E4DF5-C230-FD11-6CFF-06B96F48C7D6}"/>
              </a:ext>
            </a:extLst>
          </p:cNvPr>
          <p:cNvPicPr>
            <a:picLocks noChangeAspect="1"/>
          </p:cNvPicPr>
          <p:nvPr/>
        </p:nvPicPr>
        <p:blipFill>
          <a:blip r:embed="rId2"/>
          <a:stretch>
            <a:fillRect/>
          </a:stretch>
        </p:blipFill>
        <p:spPr>
          <a:xfrm>
            <a:off x="6321072" y="3656482"/>
            <a:ext cx="2939718" cy="1959812"/>
          </a:xfrm>
          <a:prstGeom prst="rect">
            <a:avLst/>
          </a:prstGeom>
        </p:spPr>
      </p:pic>
      <p:pic>
        <p:nvPicPr>
          <p:cNvPr id="5" name="Picture 4">
            <a:extLst>
              <a:ext uri="{FF2B5EF4-FFF2-40B4-BE49-F238E27FC236}">
                <a16:creationId xmlns:a16="http://schemas.microsoft.com/office/drawing/2014/main" id="{E58AC28E-1A0E-9FCB-8695-747708626FC7}"/>
              </a:ext>
            </a:extLst>
          </p:cNvPr>
          <p:cNvPicPr>
            <a:picLocks noChangeAspect="1"/>
          </p:cNvPicPr>
          <p:nvPr/>
        </p:nvPicPr>
        <p:blipFill>
          <a:blip r:embed="rId3"/>
          <a:srcRect l="3414" r="4333"/>
          <a:stretch>
            <a:fillRect/>
          </a:stretch>
        </p:blipFill>
        <p:spPr>
          <a:xfrm>
            <a:off x="6379570" y="1703014"/>
            <a:ext cx="2565182" cy="1725986"/>
          </a:xfrm>
          <a:prstGeom prst="rect">
            <a:avLst/>
          </a:prstGeom>
        </p:spPr>
      </p:pic>
      <p:pic>
        <p:nvPicPr>
          <p:cNvPr id="6" name="Picture 5">
            <a:extLst>
              <a:ext uri="{FF2B5EF4-FFF2-40B4-BE49-F238E27FC236}">
                <a16:creationId xmlns:a16="http://schemas.microsoft.com/office/drawing/2014/main" id="{E0FBFF23-6932-FED8-0737-D8D20E69DEE8}"/>
              </a:ext>
            </a:extLst>
          </p:cNvPr>
          <p:cNvPicPr>
            <a:picLocks noChangeAspect="1"/>
          </p:cNvPicPr>
          <p:nvPr/>
        </p:nvPicPr>
        <p:blipFill>
          <a:blip r:embed="rId4"/>
          <a:stretch>
            <a:fillRect/>
          </a:stretch>
        </p:blipFill>
        <p:spPr>
          <a:xfrm>
            <a:off x="9142470" y="1703014"/>
            <a:ext cx="2565182" cy="1725986"/>
          </a:xfrm>
          <a:prstGeom prst="rect">
            <a:avLst/>
          </a:prstGeom>
        </p:spPr>
      </p:pic>
      <p:pic>
        <p:nvPicPr>
          <p:cNvPr id="7" name="Picture 6">
            <a:extLst>
              <a:ext uri="{FF2B5EF4-FFF2-40B4-BE49-F238E27FC236}">
                <a16:creationId xmlns:a16="http://schemas.microsoft.com/office/drawing/2014/main" id="{ACB10242-1B90-A126-26B7-CE1F2B2B57B3}"/>
              </a:ext>
            </a:extLst>
          </p:cNvPr>
          <p:cNvPicPr>
            <a:picLocks noChangeAspect="1"/>
          </p:cNvPicPr>
          <p:nvPr/>
        </p:nvPicPr>
        <p:blipFill>
          <a:blip r:embed="rId5"/>
          <a:srcRect r="10635"/>
          <a:stretch/>
        </p:blipFill>
        <p:spPr>
          <a:xfrm>
            <a:off x="9382636" y="3527073"/>
            <a:ext cx="2104189" cy="2354599"/>
          </a:xfrm>
          <a:prstGeom prst="rect">
            <a:avLst/>
          </a:prstGeom>
        </p:spPr>
      </p:pic>
      <p:sp>
        <p:nvSpPr>
          <p:cNvPr id="8" name="Content Placeholder 2">
            <a:extLst>
              <a:ext uri="{FF2B5EF4-FFF2-40B4-BE49-F238E27FC236}">
                <a16:creationId xmlns:a16="http://schemas.microsoft.com/office/drawing/2014/main" id="{38BF457D-BC4B-5892-728C-67D910953979}"/>
              </a:ext>
            </a:extLst>
          </p:cNvPr>
          <p:cNvSpPr txBox="1">
            <a:spLocks/>
          </p:cNvSpPr>
          <p:nvPr/>
        </p:nvSpPr>
        <p:spPr>
          <a:xfrm>
            <a:off x="8938642" y="5881672"/>
            <a:ext cx="3085842" cy="312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Arizona Department of Education</a:t>
            </a:r>
          </a:p>
        </p:txBody>
      </p:sp>
      <p:sp>
        <p:nvSpPr>
          <p:cNvPr id="9" name="TextBox 8">
            <a:extLst>
              <a:ext uri="{FF2B5EF4-FFF2-40B4-BE49-F238E27FC236}">
                <a16:creationId xmlns:a16="http://schemas.microsoft.com/office/drawing/2014/main" id="{D4F8625C-B48E-1975-367F-518A842304BA}"/>
              </a:ext>
            </a:extLst>
          </p:cNvPr>
          <p:cNvSpPr txBox="1"/>
          <p:nvPr/>
        </p:nvSpPr>
        <p:spPr>
          <a:xfrm>
            <a:off x="933509" y="1609312"/>
            <a:ext cx="4705525" cy="2862322"/>
          </a:xfrm>
          <a:prstGeom prst="rect">
            <a:avLst/>
          </a:prstGeom>
          <a:noFill/>
        </p:spPr>
        <p:txBody>
          <a:bodyPr wrap="square" rtlCol="0">
            <a:spAutoFit/>
          </a:bodyPr>
          <a:lstStyle/>
          <a:p>
            <a:r>
              <a:rPr lang="en-US" sz="3600" b="1" dirty="0"/>
              <a:t>SDM project: </a:t>
            </a:r>
            <a:r>
              <a:rPr lang="en-US" sz="3600" dirty="0"/>
              <a:t>Non-native fish control below glen canyon dam to aid in humpback chub (HBC) recovery</a:t>
            </a:r>
          </a:p>
        </p:txBody>
      </p:sp>
      <p:sp>
        <p:nvSpPr>
          <p:cNvPr id="11" name="Title 1">
            <a:extLst>
              <a:ext uri="{FF2B5EF4-FFF2-40B4-BE49-F238E27FC236}">
                <a16:creationId xmlns:a16="http://schemas.microsoft.com/office/drawing/2014/main" id="{E3A0F668-D559-33D6-7F7C-45BE701F01E0}"/>
              </a:ext>
            </a:extLst>
          </p:cNvPr>
          <p:cNvSpPr txBox="1">
            <a:spLocks/>
          </p:cNvSpPr>
          <p:nvPr/>
        </p:nvSpPr>
        <p:spPr>
          <a:xfrm>
            <a:off x="439732" y="4377878"/>
            <a:ext cx="5939838" cy="9541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Case study: (</a:t>
            </a:r>
            <a:r>
              <a:rPr lang="en-US" sz="2800" dirty="0">
                <a:hlinkClick r:id="rId6"/>
              </a:rPr>
              <a:t>Runge et al. 2011</a:t>
            </a:r>
            <a:r>
              <a:rPr lang="en-US" sz="2800" dirty="0"/>
              <a:t>)</a:t>
            </a:r>
          </a:p>
        </p:txBody>
      </p:sp>
      <p:pic>
        <p:nvPicPr>
          <p:cNvPr id="12" name="Picture 11" descr="A qr code on a white background&#10;&#10;Description automatically generated">
            <a:extLst>
              <a:ext uri="{FF2B5EF4-FFF2-40B4-BE49-F238E27FC236}">
                <a16:creationId xmlns:a16="http://schemas.microsoft.com/office/drawing/2014/main" id="{F5C3B3EF-73E1-0346-776C-1DC86AE5BE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732" y="4980893"/>
            <a:ext cx="1181224" cy="1181224"/>
          </a:xfrm>
          <a:prstGeom prst="rect">
            <a:avLst/>
          </a:prstGeom>
        </p:spPr>
      </p:pic>
      <p:sp>
        <p:nvSpPr>
          <p:cNvPr id="13" name="TextBox 12">
            <a:extLst>
              <a:ext uri="{FF2B5EF4-FFF2-40B4-BE49-F238E27FC236}">
                <a16:creationId xmlns:a16="http://schemas.microsoft.com/office/drawing/2014/main" id="{E16D53AF-DA82-4492-5DE5-F3FD79DA21C8}"/>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16" name="Title 1">
            <a:extLst>
              <a:ext uri="{FF2B5EF4-FFF2-40B4-BE49-F238E27FC236}">
                <a16:creationId xmlns:a16="http://schemas.microsoft.com/office/drawing/2014/main" id="{B66B1213-CAA6-5D42-FD2D-4E496CBF591C}"/>
              </a:ext>
            </a:extLst>
          </p:cNvPr>
          <p:cNvSpPr txBox="1">
            <a:spLocks/>
          </p:cNvSpPr>
          <p:nvPr/>
        </p:nvSpPr>
        <p:spPr>
          <a:xfrm>
            <a:off x="611605" y="262021"/>
            <a:ext cx="10968789" cy="58477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 used in a Structured Decision: Example</a:t>
            </a:r>
          </a:p>
        </p:txBody>
      </p:sp>
    </p:spTree>
    <p:extLst>
      <p:ext uri="{BB962C8B-B14F-4D97-AF65-F5344CB8AC3E}">
        <p14:creationId xmlns:p14="http://schemas.microsoft.com/office/powerpoint/2010/main" val="3816834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57E0C-D330-3072-D711-9CF5E8F0B781}"/>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FD1B5E1-B3D6-A5D2-3D03-06A43CD6E158}"/>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3" name="Google Shape;494;p54">
            <a:extLst>
              <a:ext uri="{FF2B5EF4-FFF2-40B4-BE49-F238E27FC236}">
                <a16:creationId xmlns:a16="http://schemas.microsoft.com/office/drawing/2014/main" id="{5DA6E09F-4921-6F72-BE1A-8F2F2D23B9C9}"/>
              </a:ext>
            </a:extLst>
          </p:cNvPr>
          <p:cNvSpPr txBox="1"/>
          <p:nvPr/>
        </p:nvSpPr>
        <p:spPr>
          <a:xfrm>
            <a:off x="784018" y="6160655"/>
            <a:ext cx="8209918" cy="51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dirty="0">
                <a:solidFill>
                  <a:schemeClr val="dk1"/>
                </a:solidFill>
                <a:latin typeface="Arial"/>
                <a:ea typeface="Arial"/>
                <a:cs typeface="Arial"/>
                <a:sym typeface="Arial"/>
              </a:rPr>
              <a:t>Runge MC, Bean E, Smith DR, </a:t>
            </a:r>
            <a:r>
              <a:rPr lang="en-US" sz="1200" b="0" dirty="0" err="1">
                <a:solidFill>
                  <a:schemeClr val="dk1"/>
                </a:solidFill>
                <a:latin typeface="Arial"/>
                <a:ea typeface="Arial"/>
                <a:cs typeface="Arial"/>
                <a:sym typeface="Arial"/>
              </a:rPr>
              <a:t>Kokos</a:t>
            </a:r>
            <a:r>
              <a:rPr lang="en-US" sz="1200" b="0" dirty="0">
                <a:solidFill>
                  <a:schemeClr val="dk1"/>
                </a:solidFill>
                <a:latin typeface="Arial"/>
                <a:ea typeface="Arial"/>
                <a:cs typeface="Arial"/>
                <a:sym typeface="Arial"/>
              </a:rPr>
              <a:t> S. 2011. Non-native fish control below Glen Canyon Dam—report from a structured decision-making project. U.S. Geological Survey Open-File Report 2011-1012, 74 p.</a:t>
            </a:r>
            <a:endParaRPr sz="1200" b="0" dirty="0">
              <a:solidFill>
                <a:schemeClr val="dk1"/>
              </a:solidFill>
              <a:latin typeface="Arial"/>
              <a:ea typeface="Arial"/>
              <a:cs typeface="Arial"/>
              <a:sym typeface="Arial"/>
            </a:endParaRPr>
          </a:p>
        </p:txBody>
      </p:sp>
      <p:graphicFrame>
        <p:nvGraphicFramePr>
          <p:cNvPr id="10" name="Google Shape;495;p54">
            <a:extLst>
              <a:ext uri="{FF2B5EF4-FFF2-40B4-BE49-F238E27FC236}">
                <a16:creationId xmlns:a16="http://schemas.microsoft.com/office/drawing/2014/main" id="{FBB42713-AF92-529E-2774-158CCCCFFC0C}"/>
              </a:ext>
            </a:extLst>
          </p:cNvPr>
          <p:cNvGraphicFramePr/>
          <p:nvPr>
            <p:extLst>
              <p:ext uri="{D42A27DB-BD31-4B8C-83A1-F6EECF244321}">
                <p14:modId xmlns:p14="http://schemas.microsoft.com/office/powerpoint/2010/main" val="1490643304"/>
              </p:ext>
            </p:extLst>
          </p:nvPr>
        </p:nvGraphicFramePr>
        <p:xfrm>
          <a:off x="784018" y="1379391"/>
          <a:ext cx="10124614" cy="4781264"/>
        </p:xfrm>
        <a:graphic>
          <a:graphicData uri="http://schemas.openxmlformats.org/drawingml/2006/table">
            <a:tbl>
              <a:tblPr>
                <a:noFill/>
              </a:tblPr>
              <a:tblGrid>
                <a:gridCol w="589981">
                  <a:extLst>
                    <a:ext uri="{9D8B030D-6E8A-4147-A177-3AD203B41FA5}">
                      <a16:colId xmlns:a16="http://schemas.microsoft.com/office/drawing/2014/main" val="20000"/>
                    </a:ext>
                  </a:extLst>
                </a:gridCol>
                <a:gridCol w="3044985">
                  <a:extLst>
                    <a:ext uri="{9D8B030D-6E8A-4147-A177-3AD203B41FA5}">
                      <a16:colId xmlns:a16="http://schemas.microsoft.com/office/drawing/2014/main" val="20001"/>
                    </a:ext>
                  </a:extLst>
                </a:gridCol>
                <a:gridCol w="1621895">
                  <a:extLst>
                    <a:ext uri="{9D8B030D-6E8A-4147-A177-3AD203B41FA5}">
                      <a16:colId xmlns:a16="http://schemas.microsoft.com/office/drawing/2014/main" val="20002"/>
                    </a:ext>
                  </a:extLst>
                </a:gridCol>
                <a:gridCol w="1622929">
                  <a:extLst>
                    <a:ext uri="{9D8B030D-6E8A-4147-A177-3AD203B41FA5}">
                      <a16:colId xmlns:a16="http://schemas.microsoft.com/office/drawing/2014/main" val="20003"/>
                    </a:ext>
                  </a:extLst>
                </a:gridCol>
                <a:gridCol w="1703294">
                  <a:extLst>
                    <a:ext uri="{9D8B030D-6E8A-4147-A177-3AD203B41FA5}">
                      <a16:colId xmlns:a16="http://schemas.microsoft.com/office/drawing/2014/main" val="20004"/>
                    </a:ext>
                  </a:extLst>
                </a:gridCol>
                <a:gridCol w="1541530">
                  <a:extLst>
                    <a:ext uri="{9D8B030D-6E8A-4147-A177-3AD203B41FA5}">
                      <a16:colId xmlns:a16="http://schemas.microsoft.com/office/drawing/2014/main" val="20005"/>
                    </a:ext>
                  </a:extLst>
                </a:gridCol>
              </a:tblGrid>
              <a:tr h="506218">
                <a:tc>
                  <a:txBody>
                    <a:bodyPr/>
                    <a:lstStyle/>
                    <a:p>
                      <a:pPr marL="0" marR="0" lvl="0" indent="0" algn="l" rtl="0">
                        <a:spcBef>
                          <a:spcPts val="0"/>
                        </a:spcBef>
                        <a:spcAft>
                          <a:spcPts val="0"/>
                        </a:spcAft>
                        <a:buNone/>
                      </a:pP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Alternative</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Respect Life</a:t>
                      </a: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HBC Recovery</a:t>
                      </a: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Wilderness Disturbance</a:t>
                      </a: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Cost</a:t>
                      </a: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53109">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0-10 scale</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P(N&gt;6000)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User-days</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M$/5-yr</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3109">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Max</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Max</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Min</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Min</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3109">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A</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No action</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6.00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0.232</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extLst>
                  <a:ext uri="{0D108BD9-81ED-4DB2-BD59-A6C34878D82A}">
                    <a16:rowId xmlns:a16="http://schemas.microsoft.com/office/drawing/2014/main" val="10004"/>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C</a:t>
                      </a:r>
                      <a:r>
                        <a:rPr lang="en-US" sz="1200" b="1" u="none" strike="noStrike" cap="none" baseline="-25000">
                          <a:latin typeface="Calibri"/>
                          <a:ea typeface="Calibri"/>
                          <a:cs typeface="Calibri"/>
                          <a:sym typeface="Calibri"/>
                        </a:rPr>
                        <a:t>2</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LCR removal (lethal)</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6.33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0.343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5003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3.17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C</a:t>
                      </a:r>
                      <a:r>
                        <a:rPr lang="en-US" sz="1200" b="1" u="none" strike="noStrike" cap="none" baseline="-25000">
                          <a:latin typeface="Calibri"/>
                          <a:ea typeface="Calibri"/>
                          <a:cs typeface="Calibri"/>
                          <a:sym typeface="Calibri"/>
                        </a:rPr>
                        <a:t>3</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LCR removal (mix)</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6.33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0.341</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5037</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3.53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C</a:t>
                      </a:r>
                      <a:r>
                        <a:rPr lang="en-US" sz="1200" b="1" u="none" strike="noStrike" cap="none" baseline="-25000">
                          <a:latin typeface="Calibri"/>
                          <a:ea typeface="Calibri"/>
                          <a:cs typeface="Calibri"/>
                          <a:sym typeface="Calibri"/>
                        </a:rPr>
                        <a:t>4</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LCR removal (live, boat)</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9.67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0.341</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5003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3.38</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C</a:t>
                      </a:r>
                      <a:r>
                        <a:rPr lang="en-US" sz="1200" b="1" u="none" strike="noStrike" cap="none" baseline="-25000">
                          <a:latin typeface="Calibri"/>
                          <a:ea typeface="Calibri"/>
                          <a:cs typeface="Calibri"/>
                          <a:sym typeface="Calibri"/>
                        </a:rPr>
                        <a:t>5</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LCR removal (live, heli)</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9.67</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0.341</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5154</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4.65</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extLst>
                  <a:ext uri="{0D108BD9-81ED-4DB2-BD59-A6C34878D82A}">
                    <a16:rowId xmlns:a16="http://schemas.microsoft.com/office/drawing/2014/main" val="10008"/>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D</a:t>
                      </a:r>
                      <a:r>
                        <a:rPr lang="en-US" sz="1200" b="1" u="none" strike="noStrike" cap="none" baseline="-25000">
                          <a:latin typeface="Calibri"/>
                          <a:ea typeface="Calibri"/>
                          <a:cs typeface="Calibri"/>
                          <a:sym typeface="Calibri"/>
                        </a:rPr>
                        <a:t>1</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Removal curtain (lethal)</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8.00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6824</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3.47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D</a:t>
                      </a:r>
                      <a:r>
                        <a:rPr lang="en-US" sz="1200" b="1" u="none" strike="noStrike" cap="none" baseline="-25000">
                          <a:latin typeface="Calibri"/>
                          <a:ea typeface="Calibri"/>
                          <a:cs typeface="Calibri"/>
                          <a:sym typeface="Calibri"/>
                        </a:rPr>
                        <a:t>2</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Removal curtain (mix)</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6.33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6824</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3.98</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D</a:t>
                      </a:r>
                      <a:r>
                        <a:rPr lang="en-US" sz="1200" b="1" u="none" strike="noStrike" cap="none" baseline="-25000">
                          <a:latin typeface="Calibri"/>
                          <a:ea typeface="Calibri"/>
                          <a:cs typeface="Calibri"/>
                          <a:sym typeface="Calibri"/>
                        </a:rPr>
                        <a:t>3</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Removal curtain (live)</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9.67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6867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4.36</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J</a:t>
                      </a:r>
                      <a:r>
                        <a:rPr lang="en-US" sz="1200" b="1" u="none" strike="noStrike" cap="none" baseline="-25000">
                          <a:latin typeface="Calibri"/>
                          <a:ea typeface="Calibri"/>
                          <a:cs typeface="Calibri"/>
                          <a:sym typeface="Calibri"/>
                        </a:rPr>
                        <a:t>1</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Kitchen Sink I</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1.67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0.555</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6753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3.43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J</a:t>
                      </a:r>
                      <a:r>
                        <a:rPr lang="en-US" sz="1200" b="1" u="none" strike="noStrike" cap="none" baseline="-25000">
                          <a:latin typeface="Calibri"/>
                          <a:ea typeface="Calibri"/>
                          <a:cs typeface="Calibri"/>
                          <a:sym typeface="Calibri"/>
                        </a:rPr>
                        <a:t>1</a:t>
                      </a:r>
                      <a:r>
                        <a:rPr lang="en-US" sz="1200" b="1" u="none" strike="noStrike" cap="none">
                          <a:latin typeface="Calibri"/>
                          <a:ea typeface="Calibri"/>
                          <a:cs typeface="Calibri"/>
                          <a:sym typeface="Calibri"/>
                        </a:rPr>
                        <a:t>’</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Kitchen Sink I w/ stock</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1.67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0.536</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6777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3.62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J</a:t>
                      </a:r>
                      <a:r>
                        <a:rPr lang="en-US" sz="1200" b="1" u="none" strike="noStrike" cap="none" baseline="-25000">
                          <a:latin typeface="Calibri"/>
                          <a:ea typeface="Calibri"/>
                          <a:cs typeface="Calibri"/>
                          <a:sym typeface="Calibri"/>
                        </a:rPr>
                        <a:t>2</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Kitchen Sink II</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1.67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0.555</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6793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4.08</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J</a:t>
                      </a:r>
                      <a:r>
                        <a:rPr lang="en-US" sz="1200" b="1" u="none" strike="noStrike" cap="none" baseline="-25000">
                          <a:latin typeface="Calibri"/>
                          <a:ea typeface="Calibri"/>
                          <a:cs typeface="Calibri"/>
                          <a:sym typeface="Calibri"/>
                        </a:rPr>
                        <a:t>2</a:t>
                      </a:r>
                      <a:r>
                        <a:rPr lang="en-US" sz="1200" b="1" u="none" strike="noStrike" cap="none">
                          <a:latin typeface="Calibri"/>
                          <a:ea typeface="Calibri"/>
                          <a:cs typeface="Calibri"/>
                          <a:sym typeface="Calibri"/>
                        </a:rPr>
                        <a:t>’</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Kitchen Sink II w/ stock</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1.67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0.536</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6818</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4.32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K</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Zuni-Hopi-NPS</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9.00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0.291</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5400</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3.03</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5" name="TextBox 14">
            <a:extLst>
              <a:ext uri="{FF2B5EF4-FFF2-40B4-BE49-F238E27FC236}">
                <a16:creationId xmlns:a16="http://schemas.microsoft.com/office/drawing/2014/main" id="{66C56B91-E53A-CC96-60AB-07BD8AEC9D0F}"/>
              </a:ext>
            </a:extLst>
          </p:cNvPr>
          <p:cNvSpPr txBox="1"/>
          <p:nvPr/>
        </p:nvSpPr>
        <p:spPr>
          <a:xfrm>
            <a:off x="4427621" y="882124"/>
            <a:ext cx="6481010" cy="584775"/>
          </a:xfrm>
          <a:prstGeom prst="rect">
            <a:avLst/>
          </a:prstGeom>
          <a:noFill/>
        </p:spPr>
        <p:txBody>
          <a:bodyPr wrap="square">
            <a:spAutoFit/>
          </a:bodyPr>
          <a:lstStyle/>
          <a:p>
            <a:pPr algn="ctr"/>
            <a:r>
              <a:rPr lang="en-US" sz="3200" dirty="0"/>
              <a:t>OBJECTIVES</a:t>
            </a:r>
          </a:p>
        </p:txBody>
      </p:sp>
      <p:sp>
        <p:nvSpPr>
          <p:cNvPr id="18" name="Title 1">
            <a:extLst>
              <a:ext uri="{FF2B5EF4-FFF2-40B4-BE49-F238E27FC236}">
                <a16:creationId xmlns:a16="http://schemas.microsoft.com/office/drawing/2014/main" id="{5E1CBB6D-78C5-A1B7-71C0-6FA8E737EFF2}"/>
              </a:ext>
            </a:extLst>
          </p:cNvPr>
          <p:cNvSpPr txBox="1">
            <a:spLocks/>
          </p:cNvSpPr>
          <p:nvPr/>
        </p:nvSpPr>
        <p:spPr>
          <a:xfrm>
            <a:off x="611605" y="262021"/>
            <a:ext cx="10968789" cy="58477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 used in a Structured Decision: Example</a:t>
            </a:r>
          </a:p>
        </p:txBody>
      </p:sp>
    </p:spTree>
    <p:extLst>
      <p:ext uri="{BB962C8B-B14F-4D97-AF65-F5344CB8AC3E}">
        <p14:creationId xmlns:p14="http://schemas.microsoft.com/office/powerpoint/2010/main" val="1965821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92B7-FBF7-0E35-7020-105C5CC0EE0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2790571D-5325-9B52-C910-85866E82DE8B}"/>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3" name="Google Shape;494;p54">
            <a:extLst>
              <a:ext uri="{FF2B5EF4-FFF2-40B4-BE49-F238E27FC236}">
                <a16:creationId xmlns:a16="http://schemas.microsoft.com/office/drawing/2014/main" id="{EF43C141-4356-AD7C-10DE-D2FE6F0AA667}"/>
              </a:ext>
            </a:extLst>
          </p:cNvPr>
          <p:cNvSpPr txBox="1"/>
          <p:nvPr/>
        </p:nvSpPr>
        <p:spPr>
          <a:xfrm>
            <a:off x="0" y="6236972"/>
            <a:ext cx="8209918" cy="51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dirty="0">
                <a:solidFill>
                  <a:schemeClr val="dk1"/>
                </a:solidFill>
                <a:latin typeface="Arial"/>
                <a:ea typeface="Arial"/>
                <a:cs typeface="Arial"/>
                <a:sym typeface="Arial"/>
              </a:rPr>
              <a:t>Runge MC, Bean E, Smith DR, </a:t>
            </a:r>
            <a:r>
              <a:rPr lang="en-US" sz="1200" b="0" dirty="0" err="1">
                <a:solidFill>
                  <a:schemeClr val="dk1"/>
                </a:solidFill>
                <a:latin typeface="Arial"/>
                <a:ea typeface="Arial"/>
                <a:cs typeface="Arial"/>
                <a:sym typeface="Arial"/>
              </a:rPr>
              <a:t>Kokos</a:t>
            </a:r>
            <a:r>
              <a:rPr lang="en-US" sz="1200" b="0" dirty="0">
                <a:solidFill>
                  <a:schemeClr val="dk1"/>
                </a:solidFill>
                <a:latin typeface="Arial"/>
                <a:ea typeface="Arial"/>
                <a:cs typeface="Arial"/>
                <a:sym typeface="Arial"/>
              </a:rPr>
              <a:t> S. 2011. Non-native fish control below Glen Canyon Dam—report from a structured decision-making project. U.S. Geological Survey Open-File Report 2011-1012, 74 p.</a:t>
            </a:r>
            <a:endParaRPr sz="1200" b="0"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4E6761BE-133D-65FE-611B-A65955187551}"/>
              </a:ext>
            </a:extLst>
          </p:cNvPr>
          <p:cNvSpPr txBox="1"/>
          <p:nvPr/>
        </p:nvSpPr>
        <p:spPr>
          <a:xfrm>
            <a:off x="611605" y="910395"/>
            <a:ext cx="10569742" cy="5262979"/>
          </a:xfrm>
          <a:prstGeom prst="rect">
            <a:avLst/>
          </a:prstGeom>
          <a:solidFill>
            <a:schemeClr val="bg2"/>
          </a:solidFill>
        </p:spPr>
        <p:txBody>
          <a:bodyPr wrap="square">
            <a:spAutoFit/>
          </a:bodyPr>
          <a:lstStyle/>
          <a:p>
            <a:pPr>
              <a:spcBef>
                <a:spcPts val="0"/>
              </a:spcBef>
              <a:buClr>
                <a:schemeClr val="dk2"/>
              </a:buClr>
              <a:buSzPts val="2590"/>
            </a:pPr>
            <a:r>
              <a:rPr lang="en-US" sz="2800" b="1" u="sng" dirty="0">
                <a:sym typeface="Century Gothic"/>
              </a:rPr>
              <a:t>Objective 1:  Be respectful of non-human life</a:t>
            </a:r>
          </a:p>
          <a:p>
            <a:pPr>
              <a:spcBef>
                <a:spcPts val="0"/>
              </a:spcBef>
              <a:buClr>
                <a:schemeClr val="dk2"/>
              </a:buClr>
              <a:buSzPts val="2590"/>
            </a:pPr>
            <a:r>
              <a:rPr lang="en-US" sz="2800" dirty="0">
                <a:sym typeface="Century Gothic"/>
              </a:rPr>
              <a:t>Reflects a value that taking life (rainbow trout, an invasive species) should be purposeful and done with good intent</a:t>
            </a:r>
          </a:p>
          <a:p>
            <a:pPr>
              <a:spcBef>
                <a:spcPts val="0"/>
              </a:spcBef>
              <a:buClr>
                <a:schemeClr val="dk2"/>
              </a:buClr>
              <a:buSzPts val="2590"/>
            </a:pPr>
            <a:endParaRPr lang="en-US" sz="2800" dirty="0">
              <a:sym typeface="Century Gothic"/>
            </a:endParaRPr>
          </a:p>
          <a:p>
            <a:pPr>
              <a:spcBef>
                <a:spcPts val="0"/>
              </a:spcBef>
              <a:buClr>
                <a:schemeClr val="dk2"/>
              </a:buClr>
              <a:buSzPts val="2590"/>
            </a:pPr>
            <a:r>
              <a:rPr lang="en-US" sz="2800" b="1" dirty="0">
                <a:ea typeface="Century Gothic"/>
                <a:cs typeface="Century Gothic"/>
                <a:sym typeface="Century Gothic"/>
              </a:rPr>
              <a:t>Measurable attribute </a:t>
            </a:r>
            <a:r>
              <a:rPr lang="en-US" sz="2800" dirty="0">
                <a:ea typeface="Century Gothic"/>
                <a:cs typeface="Century Gothic"/>
                <a:sym typeface="Century Gothic"/>
              </a:rPr>
              <a:t>(constructed scale):</a:t>
            </a:r>
            <a:endParaRPr lang="en-US" sz="2800" dirty="0">
              <a:sym typeface="Century Gothic"/>
            </a:endParaRPr>
          </a:p>
          <a:p>
            <a:pPr lvl="1">
              <a:spcBef>
                <a:spcPts val="0"/>
              </a:spcBef>
              <a:buClr>
                <a:schemeClr val="dk2"/>
              </a:buClr>
              <a:buSzPts val="2590"/>
            </a:pPr>
            <a:r>
              <a:rPr lang="en-US" sz="2800" dirty="0">
                <a:ea typeface="Century Gothic"/>
                <a:cs typeface="Century Gothic"/>
                <a:sym typeface="Century Gothic"/>
              </a:rPr>
              <a:t>10-point constructed scale considers the relative degree of respectfulness for the proposed end uses of fish taken</a:t>
            </a:r>
            <a:br>
              <a:rPr lang="en-US" sz="2800" dirty="0">
                <a:ea typeface="Century Gothic"/>
                <a:cs typeface="Century Gothic"/>
                <a:sym typeface="Century Gothic"/>
              </a:rPr>
            </a:br>
            <a:r>
              <a:rPr lang="en-US" sz="2800" dirty="0">
                <a:ea typeface="Century Gothic"/>
                <a:cs typeface="Century Gothic"/>
                <a:sym typeface="Century Gothic"/>
              </a:rPr>
              <a:t>	  </a:t>
            </a:r>
            <a:r>
              <a:rPr lang="en-US" sz="2800" dirty="0">
                <a:sym typeface="Century Gothic"/>
              </a:rPr>
              <a:t>0 = strong lack of respect for the lives of the fish taken</a:t>
            </a:r>
            <a:br>
              <a:rPr lang="en-US" sz="2800" dirty="0">
                <a:sym typeface="Century Gothic"/>
              </a:rPr>
            </a:br>
            <a:r>
              <a:rPr lang="en-US" sz="2800" dirty="0">
                <a:sym typeface="Century Gothic"/>
              </a:rPr>
              <a:t>	10 = strong respect for the lives of the fish taken</a:t>
            </a:r>
          </a:p>
          <a:p>
            <a:pPr>
              <a:spcBef>
                <a:spcPts val="0"/>
              </a:spcBef>
              <a:buClr>
                <a:schemeClr val="dk2"/>
              </a:buClr>
              <a:buSzPts val="2590"/>
            </a:pPr>
            <a:r>
              <a:rPr lang="en-US" sz="2800" b="1" dirty="0">
                <a:ea typeface="Century Gothic"/>
                <a:cs typeface="Century Gothic"/>
                <a:sym typeface="Century Gothic"/>
              </a:rPr>
              <a:t>Model: </a:t>
            </a:r>
            <a:r>
              <a:rPr lang="en-US" sz="2800" dirty="0">
                <a:ea typeface="Century Gothic"/>
                <a:cs typeface="Century Gothic"/>
                <a:sym typeface="Century Gothic"/>
              </a:rPr>
              <a:t>expert elicitation</a:t>
            </a:r>
            <a:endParaRPr lang="en-US" sz="2800" dirty="0">
              <a:sym typeface="Century Gothic"/>
            </a:endParaRPr>
          </a:p>
          <a:p>
            <a:pPr lvl="1">
              <a:spcBef>
                <a:spcPts val="0"/>
              </a:spcBef>
              <a:buClr>
                <a:schemeClr val="dk2"/>
              </a:buClr>
              <a:buSzPts val="2590"/>
            </a:pPr>
            <a:r>
              <a:rPr lang="en-US" sz="2800" dirty="0">
                <a:ea typeface="Century Gothic"/>
                <a:cs typeface="Century Gothic"/>
                <a:sym typeface="Century Gothic"/>
              </a:rPr>
              <a:t>Representatives from three tribes scored the alternatives on this objective, integrating their cultural understanding</a:t>
            </a:r>
          </a:p>
        </p:txBody>
      </p:sp>
      <p:sp>
        <p:nvSpPr>
          <p:cNvPr id="8" name="Title 1">
            <a:extLst>
              <a:ext uri="{FF2B5EF4-FFF2-40B4-BE49-F238E27FC236}">
                <a16:creationId xmlns:a16="http://schemas.microsoft.com/office/drawing/2014/main" id="{13AEE95A-7AC3-20D7-6F82-2C7F59E87D46}"/>
              </a:ext>
            </a:extLst>
          </p:cNvPr>
          <p:cNvSpPr txBox="1">
            <a:spLocks/>
          </p:cNvSpPr>
          <p:nvPr/>
        </p:nvSpPr>
        <p:spPr>
          <a:xfrm>
            <a:off x="611605" y="262021"/>
            <a:ext cx="10968789" cy="58477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 used in a Structured Decision: Example</a:t>
            </a:r>
          </a:p>
        </p:txBody>
      </p:sp>
    </p:spTree>
    <p:extLst>
      <p:ext uri="{BB962C8B-B14F-4D97-AF65-F5344CB8AC3E}">
        <p14:creationId xmlns:p14="http://schemas.microsoft.com/office/powerpoint/2010/main" val="1424148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9ECD1D-3AAA-BC34-6085-92215CCE473C}"/>
              </a:ext>
            </a:extLst>
          </p:cNvPr>
          <p:cNvPicPr>
            <a:picLocks noChangeAspect="1"/>
          </p:cNvPicPr>
          <p:nvPr/>
        </p:nvPicPr>
        <p:blipFill>
          <a:blip r:embed="rId2"/>
          <a:stretch>
            <a:fillRect/>
          </a:stretch>
        </p:blipFill>
        <p:spPr>
          <a:xfrm>
            <a:off x="7006021" y="1330324"/>
            <a:ext cx="4839469" cy="4839469"/>
          </a:xfrm>
          <a:prstGeom prst="rect">
            <a:avLst/>
          </a:prstGeom>
        </p:spPr>
      </p:pic>
      <p:sp>
        <p:nvSpPr>
          <p:cNvPr id="2" name="Title 1">
            <a:extLst>
              <a:ext uri="{FF2B5EF4-FFF2-40B4-BE49-F238E27FC236}">
                <a16:creationId xmlns:a16="http://schemas.microsoft.com/office/drawing/2014/main" id="{6C87B559-3690-BE38-13D7-5D82C0C40DCF}"/>
              </a:ext>
            </a:extLst>
          </p:cNvPr>
          <p:cNvSpPr>
            <a:spLocks noGrp="1"/>
          </p:cNvSpPr>
          <p:nvPr>
            <p:ph type="title"/>
          </p:nvPr>
        </p:nvSpPr>
        <p:spPr/>
        <p:txBody>
          <a:bodyPr/>
          <a:lstStyle/>
          <a:p>
            <a:r>
              <a:rPr lang="en-US" dirty="0"/>
              <a:t>Importance of good alternatives</a:t>
            </a:r>
          </a:p>
        </p:txBody>
      </p:sp>
      <p:sp>
        <p:nvSpPr>
          <p:cNvPr id="3" name="Content Placeholder 2">
            <a:extLst>
              <a:ext uri="{FF2B5EF4-FFF2-40B4-BE49-F238E27FC236}">
                <a16:creationId xmlns:a16="http://schemas.microsoft.com/office/drawing/2014/main" id="{8782987B-3E2C-5286-A017-9A3015ED8A38}"/>
              </a:ext>
            </a:extLst>
          </p:cNvPr>
          <p:cNvSpPr>
            <a:spLocks noGrp="1"/>
          </p:cNvSpPr>
          <p:nvPr>
            <p:ph idx="1"/>
          </p:nvPr>
        </p:nvSpPr>
        <p:spPr>
          <a:xfrm>
            <a:off x="838200" y="1621464"/>
            <a:ext cx="6310745" cy="4839469"/>
          </a:xfrm>
        </p:spPr>
        <p:txBody>
          <a:bodyPr>
            <a:normAutofit fontScale="92500" lnSpcReduction="20000"/>
          </a:bodyPr>
          <a:lstStyle/>
          <a:p>
            <a:r>
              <a:rPr lang="en-US" sz="3600" dirty="0"/>
              <a:t>“The action selected will only be as good as the best alternative that is considered”</a:t>
            </a:r>
          </a:p>
          <a:p>
            <a:r>
              <a:rPr lang="en-US" sz="3600" dirty="0"/>
              <a:t>A good alternative is one that provides a good chance of achieving objectives</a:t>
            </a:r>
          </a:p>
          <a:p>
            <a:r>
              <a:rPr lang="en-US" sz="3600" dirty="0"/>
              <a:t>Good alternatives are:</a:t>
            </a:r>
          </a:p>
          <a:p>
            <a:pPr lvl="1"/>
            <a:r>
              <a:rPr lang="en-US" sz="3200" dirty="0"/>
              <a:t>Values-focused</a:t>
            </a:r>
          </a:p>
          <a:p>
            <a:pPr lvl="1"/>
            <a:r>
              <a:rPr lang="en-US" sz="3200" dirty="0"/>
              <a:t>Fully specified</a:t>
            </a:r>
          </a:p>
          <a:p>
            <a:pPr lvl="1"/>
            <a:r>
              <a:rPr lang="en-US" sz="3200" dirty="0"/>
              <a:t>Internally coherent</a:t>
            </a:r>
          </a:p>
          <a:p>
            <a:pPr lvl="1"/>
            <a:r>
              <a:rPr lang="en-US" sz="3200" dirty="0"/>
              <a:t>Distinct</a:t>
            </a:r>
          </a:p>
          <a:p>
            <a:endParaRPr lang="en-US" dirty="0"/>
          </a:p>
        </p:txBody>
      </p:sp>
      <p:sp>
        <p:nvSpPr>
          <p:cNvPr id="6" name="Content Placeholder 2">
            <a:extLst>
              <a:ext uri="{FF2B5EF4-FFF2-40B4-BE49-F238E27FC236}">
                <a16:creationId xmlns:a16="http://schemas.microsoft.com/office/drawing/2014/main" id="{190BD555-9B1B-4A94-67F2-BE2DB7650D72}"/>
              </a:ext>
            </a:extLst>
          </p:cNvPr>
          <p:cNvSpPr txBox="1">
            <a:spLocks/>
          </p:cNvSpPr>
          <p:nvPr/>
        </p:nvSpPr>
        <p:spPr>
          <a:xfrm>
            <a:off x="10193439" y="0"/>
            <a:ext cx="3157798" cy="2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Creative Commons Licenses photos</a:t>
            </a:r>
          </a:p>
        </p:txBody>
      </p:sp>
      <p:sp>
        <p:nvSpPr>
          <p:cNvPr id="7" name="TextBox 6">
            <a:extLst>
              <a:ext uri="{FF2B5EF4-FFF2-40B4-BE49-F238E27FC236}">
                <a16:creationId xmlns:a16="http://schemas.microsoft.com/office/drawing/2014/main" id="{E708A1E5-D979-7CC2-0D5C-B02E52B33641}"/>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774863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AAF12-2958-8CD8-F06F-796C08CCA9AF}"/>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69E62938-32A9-9EE4-19A2-F03E12F8A4CD}"/>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3" name="Google Shape;494;p54">
            <a:extLst>
              <a:ext uri="{FF2B5EF4-FFF2-40B4-BE49-F238E27FC236}">
                <a16:creationId xmlns:a16="http://schemas.microsoft.com/office/drawing/2014/main" id="{6649BEC0-B7F1-F7A2-B383-39A99F119846}"/>
              </a:ext>
            </a:extLst>
          </p:cNvPr>
          <p:cNvSpPr txBox="1"/>
          <p:nvPr/>
        </p:nvSpPr>
        <p:spPr>
          <a:xfrm>
            <a:off x="0" y="6236972"/>
            <a:ext cx="8209918" cy="51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dirty="0">
                <a:solidFill>
                  <a:schemeClr val="dk1"/>
                </a:solidFill>
                <a:latin typeface="Arial"/>
                <a:ea typeface="Arial"/>
                <a:cs typeface="Arial"/>
                <a:sym typeface="Arial"/>
              </a:rPr>
              <a:t>Runge MC, Bean E, Smith DR, </a:t>
            </a:r>
            <a:r>
              <a:rPr lang="en-US" sz="1200" b="0" dirty="0" err="1">
                <a:solidFill>
                  <a:schemeClr val="dk1"/>
                </a:solidFill>
                <a:latin typeface="Arial"/>
                <a:ea typeface="Arial"/>
                <a:cs typeface="Arial"/>
                <a:sym typeface="Arial"/>
              </a:rPr>
              <a:t>Kokos</a:t>
            </a:r>
            <a:r>
              <a:rPr lang="en-US" sz="1200" b="0" dirty="0">
                <a:solidFill>
                  <a:schemeClr val="dk1"/>
                </a:solidFill>
                <a:latin typeface="Arial"/>
                <a:ea typeface="Arial"/>
                <a:cs typeface="Arial"/>
                <a:sym typeface="Arial"/>
              </a:rPr>
              <a:t> S. 2011. Non-native fish control below Glen Canyon Dam—report from a structured decision-making project. U.S. Geological Survey Open-File Report 2011-1012, 74 p.</a:t>
            </a:r>
            <a:endParaRPr sz="1200" b="0"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4DAB82A7-A211-A107-29AD-692AA3F361A2}"/>
              </a:ext>
            </a:extLst>
          </p:cNvPr>
          <p:cNvSpPr txBox="1"/>
          <p:nvPr/>
        </p:nvSpPr>
        <p:spPr>
          <a:xfrm>
            <a:off x="611605" y="910395"/>
            <a:ext cx="10794332" cy="3970318"/>
          </a:xfrm>
          <a:prstGeom prst="rect">
            <a:avLst/>
          </a:prstGeom>
          <a:solidFill>
            <a:schemeClr val="bg2"/>
          </a:solidFill>
        </p:spPr>
        <p:txBody>
          <a:bodyPr wrap="square">
            <a:spAutoFit/>
          </a:bodyPr>
          <a:lstStyle/>
          <a:p>
            <a:pPr>
              <a:spcBef>
                <a:spcPts val="0"/>
              </a:spcBef>
              <a:buClr>
                <a:schemeClr val="dk2"/>
              </a:buClr>
              <a:buSzPts val="2590"/>
            </a:pPr>
            <a:r>
              <a:rPr lang="en-US" sz="2800" b="1" u="sng" dirty="0">
                <a:ea typeface="Century Gothic"/>
                <a:cs typeface="Century Gothic"/>
                <a:sym typeface="Century Gothic"/>
              </a:rPr>
              <a:t>Objective 2:  Contribute to humpback chub recovery</a:t>
            </a:r>
          </a:p>
          <a:p>
            <a:pPr>
              <a:spcBef>
                <a:spcPts val="0"/>
              </a:spcBef>
              <a:buClr>
                <a:schemeClr val="dk2"/>
              </a:buClr>
              <a:buSzPts val="2590"/>
            </a:pPr>
            <a:endParaRPr lang="en-US" sz="2800" b="1" u="sng" dirty="0">
              <a:ea typeface="Century Gothic"/>
              <a:cs typeface="Century Gothic"/>
              <a:sym typeface="Century Gothic"/>
            </a:endParaRPr>
          </a:p>
          <a:p>
            <a:pPr>
              <a:spcBef>
                <a:spcPts val="0"/>
              </a:spcBef>
              <a:buClr>
                <a:schemeClr val="dk2"/>
              </a:buClr>
              <a:buSzPts val="2590"/>
            </a:pPr>
            <a:r>
              <a:rPr lang="en-US" sz="2800" b="1" dirty="0">
                <a:ea typeface="Century Gothic"/>
                <a:cs typeface="Century Gothic"/>
                <a:sym typeface="Century Gothic"/>
              </a:rPr>
              <a:t>Measurable attribute </a:t>
            </a:r>
            <a:r>
              <a:rPr lang="en-US" sz="2800" dirty="0">
                <a:ea typeface="Century Gothic"/>
                <a:cs typeface="Century Gothic"/>
                <a:sym typeface="Century Gothic"/>
              </a:rPr>
              <a:t>(natural scale):</a:t>
            </a:r>
            <a:endParaRPr lang="en-US" sz="2800" dirty="0">
              <a:sym typeface="Century Gothic"/>
            </a:endParaRPr>
          </a:p>
          <a:p>
            <a:pPr lvl="2">
              <a:spcBef>
                <a:spcPts val="0"/>
              </a:spcBef>
              <a:buClr>
                <a:schemeClr val="dk2"/>
              </a:buClr>
              <a:buSzPts val="2590"/>
            </a:pPr>
            <a:r>
              <a:rPr lang="en-US" sz="2800" dirty="0">
                <a:ea typeface="Century Gothic"/>
                <a:cs typeface="Century Gothic"/>
                <a:sym typeface="Century Gothic"/>
              </a:rPr>
              <a:t>Probability of the adult humpback chub population remaining above 6000 over the next 30 years</a:t>
            </a:r>
            <a:endParaRPr lang="en-US" sz="2800" dirty="0">
              <a:sym typeface="Century Gothic"/>
            </a:endParaRPr>
          </a:p>
          <a:p>
            <a:pPr lvl="1">
              <a:buClr>
                <a:schemeClr val="dk2"/>
              </a:buClr>
              <a:buSzPts val="2590"/>
            </a:pPr>
            <a:endParaRPr lang="en-US" sz="2800" dirty="0">
              <a:ea typeface="Century Gothic"/>
              <a:cs typeface="Century Gothic"/>
              <a:sym typeface="Century Gothic"/>
            </a:endParaRPr>
          </a:p>
          <a:p>
            <a:pPr>
              <a:buClr>
                <a:schemeClr val="dk2"/>
              </a:buClr>
              <a:buSzPts val="2590"/>
            </a:pPr>
            <a:r>
              <a:rPr lang="en-US" sz="2800" b="1" dirty="0">
                <a:ea typeface="Century Gothic"/>
                <a:cs typeface="Century Gothic"/>
                <a:sym typeface="Century Gothic"/>
              </a:rPr>
              <a:t>Model:  </a:t>
            </a:r>
            <a:r>
              <a:rPr lang="en-US" sz="2800" dirty="0">
                <a:ea typeface="Century Gothic"/>
                <a:cs typeface="Century Gothic"/>
                <a:sym typeface="Century Gothic"/>
              </a:rPr>
              <a:t>Fish community dynamics</a:t>
            </a:r>
          </a:p>
          <a:p>
            <a:pPr lvl="2">
              <a:spcBef>
                <a:spcPts val="0"/>
              </a:spcBef>
              <a:buClr>
                <a:schemeClr val="dk2"/>
              </a:buClr>
              <a:buSzPts val="2590"/>
            </a:pPr>
            <a:r>
              <a:rPr lang="en-US" sz="2800" dirty="0">
                <a:ea typeface="Century Gothic"/>
                <a:cs typeface="Century Gothic"/>
                <a:sym typeface="Century Gothic"/>
              </a:rPr>
              <a:t>Dynamics modeled in the Colorado River (LCR) below Glen Canyon Dam with a Population Viability Analysis (three sub-models)</a:t>
            </a:r>
            <a:endParaRPr lang="en-US" sz="2800" dirty="0"/>
          </a:p>
        </p:txBody>
      </p:sp>
      <p:sp>
        <p:nvSpPr>
          <p:cNvPr id="4" name="Rectangle 3">
            <a:extLst>
              <a:ext uri="{FF2B5EF4-FFF2-40B4-BE49-F238E27FC236}">
                <a16:creationId xmlns:a16="http://schemas.microsoft.com/office/drawing/2014/main" id="{AD344CFD-CD53-42C9-EA41-59511DB0AEF4}"/>
              </a:ext>
            </a:extLst>
          </p:cNvPr>
          <p:cNvSpPr/>
          <p:nvPr/>
        </p:nvSpPr>
        <p:spPr>
          <a:xfrm>
            <a:off x="2297630" y="4967193"/>
            <a:ext cx="2171316" cy="1183299"/>
          </a:xfrm>
          <a:prstGeom prst="rect">
            <a:avLst/>
          </a:prstGeom>
          <a:solidFill>
            <a:schemeClr val="accent1">
              <a:lumMod val="50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Lee’s Ferry (LF) Emigration Model</a:t>
            </a:r>
          </a:p>
        </p:txBody>
      </p:sp>
      <p:sp>
        <p:nvSpPr>
          <p:cNvPr id="6" name="Rectangle 5">
            <a:extLst>
              <a:ext uri="{FF2B5EF4-FFF2-40B4-BE49-F238E27FC236}">
                <a16:creationId xmlns:a16="http://schemas.microsoft.com/office/drawing/2014/main" id="{B9D4F07F-6702-1701-8545-F801686B50FC}"/>
              </a:ext>
            </a:extLst>
          </p:cNvPr>
          <p:cNvSpPr/>
          <p:nvPr/>
        </p:nvSpPr>
        <p:spPr>
          <a:xfrm>
            <a:off x="5155130" y="4967193"/>
            <a:ext cx="2171316" cy="1183299"/>
          </a:xfrm>
          <a:prstGeom prst="rect">
            <a:avLst/>
          </a:prstGeom>
          <a:solidFill>
            <a:schemeClr val="accent1">
              <a:lumMod val="50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Trout Dynamics LF to LCR</a:t>
            </a:r>
          </a:p>
        </p:txBody>
      </p:sp>
      <p:sp>
        <p:nvSpPr>
          <p:cNvPr id="7" name="Rectangle 6">
            <a:extLst>
              <a:ext uri="{FF2B5EF4-FFF2-40B4-BE49-F238E27FC236}">
                <a16:creationId xmlns:a16="http://schemas.microsoft.com/office/drawing/2014/main" id="{753CA268-1744-1687-2691-FB0FCAD00A2E}"/>
              </a:ext>
            </a:extLst>
          </p:cNvPr>
          <p:cNvSpPr/>
          <p:nvPr/>
        </p:nvSpPr>
        <p:spPr>
          <a:xfrm>
            <a:off x="7999378" y="4967193"/>
            <a:ext cx="2171316" cy="1183299"/>
          </a:xfrm>
          <a:prstGeom prst="rect">
            <a:avLst/>
          </a:prstGeom>
          <a:solidFill>
            <a:schemeClr val="accent1">
              <a:lumMod val="50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LCR Humpback Chub Pop </a:t>
            </a:r>
            <a:r>
              <a:rPr lang="en-US" sz="2400" dirty="0" err="1"/>
              <a:t>Dyn</a:t>
            </a:r>
            <a:endParaRPr lang="en-US" sz="2400" dirty="0"/>
          </a:p>
        </p:txBody>
      </p:sp>
      <p:cxnSp>
        <p:nvCxnSpPr>
          <p:cNvPr id="8" name="Straight Arrow Connector 7">
            <a:extLst>
              <a:ext uri="{FF2B5EF4-FFF2-40B4-BE49-F238E27FC236}">
                <a16:creationId xmlns:a16="http://schemas.microsoft.com/office/drawing/2014/main" id="{4ACBC014-7C2C-193F-7B67-DE1B4714265D}"/>
              </a:ext>
            </a:extLst>
          </p:cNvPr>
          <p:cNvCxnSpPr>
            <a:cxnSpLocks/>
            <a:stCxn id="4" idx="3"/>
            <a:endCxn id="6" idx="1"/>
          </p:cNvCxnSpPr>
          <p:nvPr/>
        </p:nvCxnSpPr>
        <p:spPr>
          <a:xfrm>
            <a:off x="4468946" y="5558843"/>
            <a:ext cx="68618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3DD020F-AFA3-C54F-E60F-F3CD1433B79A}"/>
              </a:ext>
            </a:extLst>
          </p:cNvPr>
          <p:cNvCxnSpPr>
            <a:cxnSpLocks/>
            <a:stCxn id="6" idx="3"/>
            <a:endCxn id="7" idx="1"/>
          </p:cNvCxnSpPr>
          <p:nvPr/>
        </p:nvCxnSpPr>
        <p:spPr>
          <a:xfrm>
            <a:off x="7326446" y="5558843"/>
            <a:ext cx="67293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E5BECB2C-F77C-F9B4-9459-8BB9EE6A585B}"/>
              </a:ext>
            </a:extLst>
          </p:cNvPr>
          <p:cNvSpPr txBox="1">
            <a:spLocks/>
          </p:cNvSpPr>
          <p:nvPr/>
        </p:nvSpPr>
        <p:spPr>
          <a:xfrm>
            <a:off x="611605" y="262021"/>
            <a:ext cx="10968789" cy="58477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 used in a Structured Decision: Example</a:t>
            </a:r>
          </a:p>
        </p:txBody>
      </p:sp>
    </p:spTree>
    <p:extLst>
      <p:ext uri="{BB962C8B-B14F-4D97-AF65-F5344CB8AC3E}">
        <p14:creationId xmlns:p14="http://schemas.microsoft.com/office/powerpoint/2010/main" val="2398054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865B0-D417-9E62-B1DF-33AB57FD9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B5F57B-3B18-666B-EA75-900F6C07A4A6}"/>
              </a:ext>
            </a:extLst>
          </p:cNvPr>
          <p:cNvSpPr>
            <a:spLocks noGrp="1"/>
          </p:cNvSpPr>
          <p:nvPr>
            <p:ph type="title"/>
          </p:nvPr>
        </p:nvSpPr>
        <p:spPr>
          <a:xfrm>
            <a:off x="611605" y="262021"/>
            <a:ext cx="10968789" cy="584776"/>
          </a:xfrm>
        </p:spPr>
        <p:txBody>
          <a:bodyPr>
            <a:normAutofit fontScale="90000"/>
          </a:bodyPr>
          <a:lstStyle/>
          <a:p>
            <a:r>
              <a:rPr lang="en-US" dirty="0"/>
              <a:t>Models used in a Structured Decision: Example</a:t>
            </a:r>
          </a:p>
        </p:txBody>
      </p:sp>
      <p:sp>
        <p:nvSpPr>
          <p:cNvPr id="13" name="TextBox 12">
            <a:extLst>
              <a:ext uri="{FF2B5EF4-FFF2-40B4-BE49-F238E27FC236}">
                <a16:creationId xmlns:a16="http://schemas.microsoft.com/office/drawing/2014/main" id="{AD763483-80C9-1D22-674C-7F59CDF2788A}"/>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3" name="Google Shape;494;p54">
            <a:extLst>
              <a:ext uri="{FF2B5EF4-FFF2-40B4-BE49-F238E27FC236}">
                <a16:creationId xmlns:a16="http://schemas.microsoft.com/office/drawing/2014/main" id="{129A63FC-9084-A214-A404-650DC88C0D1C}"/>
              </a:ext>
            </a:extLst>
          </p:cNvPr>
          <p:cNvSpPr txBox="1"/>
          <p:nvPr/>
        </p:nvSpPr>
        <p:spPr>
          <a:xfrm>
            <a:off x="0" y="6236972"/>
            <a:ext cx="8209918" cy="51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dirty="0">
                <a:solidFill>
                  <a:schemeClr val="dk1"/>
                </a:solidFill>
                <a:latin typeface="Arial"/>
                <a:ea typeface="Arial"/>
                <a:cs typeface="Arial"/>
                <a:sym typeface="Arial"/>
              </a:rPr>
              <a:t>Runge MC, Bean E, Smith DR, </a:t>
            </a:r>
            <a:r>
              <a:rPr lang="en-US" sz="1200" b="0" dirty="0" err="1">
                <a:solidFill>
                  <a:schemeClr val="dk1"/>
                </a:solidFill>
                <a:latin typeface="Arial"/>
                <a:ea typeface="Arial"/>
                <a:cs typeface="Arial"/>
                <a:sym typeface="Arial"/>
              </a:rPr>
              <a:t>Kokos</a:t>
            </a:r>
            <a:r>
              <a:rPr lang="en-US" sz="1200" b="0" dirty="0">
                <a:solidFill>
                  <a:schemeClr val="dk1"/>
                </a:solidFill>
                <a:latin typeface="Arial"/>
                <a:ea typeface="Arial"/>
                <a:cs typeface="Arial"/>
                <a:sym typeface="Arial"/>
              </a:rPr>
              <a:t> S. 2011. Non-native fish control below Glen Canyon Dam—report from a structured decision-making project. U.S. Geological Survey Open-File Report 2011-1012, 74 p.</a:t>
            </a:r>
            <a:endParaRPr sz="1200" b="0"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3608D09B-6F49-6C5C-0864-BE19B74074D8}"/>
              </a:ext>
            </a:extLst>
          </p:cNvPr>
          <p:cNvSpPr txBox="1"/>
          <p:nvPr/>
        </p:nvSpPr>
        <p:spPr>
          <a:xfrm>
            <a:off x="232609" y="941172"/>
            <a:ext cx="11726779" cy="5201424"/>
          </a:xfrm>
          <a:prstGeom prst="rect">
            <a:avLst/>
          </a:prstGeom>
          <a:solidFill>
            <a:schemeClr val="bg2"/>
          </a:solidFill>
        </p:spPr>
        <p:txBody>
          <a:bodyPr wrap="square">
            <a:spAutoFit/>
          </a:bodyPr>
          <a:lstStyle/>
          <a:p>
            <a:pPr>
              <a:spcBef>
                <a:spcPts val="0"/>
              </a:spcBef>
              <a:buClr>
                <a:schemeClr val="dk2"/>
              </a:buClr>
              <a:buSzPts val="2590"/>
            </a:pPr>
            <a:r>
              <a:rPr lang="en-US" sz="2800" b="1" u="sng" dirty="0">
                <a:ea typeface="Century Gothic"/>
                <a:cs typeface="Century Gothic"/>
                <a:sym typeface="Century Gothic"/>
              </a:rPr>
              <a:t>Objective 3: Minimize disturbance of wilderness experience as a result of non-native fish management in Grand Canyon NP wilderness</a:t>
            </a:r>
          </a:p>
          <a:p>
            <a:pPr>
              <a:spcBef>
                <a:spcPts val="0"/>
              </a:spcBef>
              <a:buClr>
                <a:schemeClr val="dk2"/>
              </a:buClr>
              <a:buSzPts val="2590"/>
            </a:pPr>
            <a:endParaRPr lang="en-US" sz="2000" dirty="0">
              <a:ea typeface="Century Gothic"/>
              <a:cs typeface="Century Gothic"/>
              <a:sym typeface="Century Gothic"/>
            </a:endParaRPr>
          </a:p>
          <a:p>
            <a:pPr>
              <a:spcBef>
                <a:spcPts val="0"/>
              </a:spcBef>
              <a:buClr>
                <a:schemeClr val="dk2"/>
              </a:buClr>
              <a:buSzPts val="2590"/>
            </a:pPr>
            <a:r>
              <a:rPr lang="en-US" sz="2800" b="1" dirty="0">
                <a:ea typeface="Century Gothic"/>
                <a:cs typeface="Century Gothic"/>
                <a:sym typeface="Century Gothic"/>
              </a:rPr>
              <a:t>Measurable attribute </a:t>
            </a:r>
            <a:r>
              <a:rPr lang="en-US" sz="2800" dirty="0">
                <a:ea typeface="Century Gothic"/>
                <a:cs typeface="Century Gothic"/>
                <a:sym typeface="Century Gothic"/>
              </a:rPr>
              <a:t>(constructed scale):</a:t>
            </a:r>
            <a:endParaRPr lang="en-US" sz="2800" dirty="0">
              <a:sym typeface="Century Gothic"/>
            </a:endParaRPr>
          </a:p>
          <a:p>
            <a:pPr lvl="2">
              <a:spcBef>
                <a:spcPts val="0"/>
              </a:spcBef>
              <a:buClr>
                <a:schemeClr val="dk2"/>
              </a:buClr>
              <a:buSzPts val="2590"/>
            </a:pPr>
            <a:r>
              <a:rPr lang="en-US" sz="2400" dirty="0">
                <a:ea typeface="Century Gothic"/>
                <a:cs typeface="Century Gothic"/>
                <a:sym typeface="Century Gothic"/>
              </a:rPr>
              <a:t>Penalized user-days/year in the wilderness area during boat/helicopter trips for removal. </a:t>
            </a:r>
          </a:p>
          <a:p>
            <a:pPr lvl="2">
              <a:spcBef>
                <a:spcPts val="0"/>
              </a:spcBef>
              <a:buClr>
                <a:schemeClr val="dk2"/>
              </a:buClr>
              <a:buSzPts val="2590"/>
            </a:pPr>
            <a:r>
              <a:rPr lang="en-US" sz="2400" dirty="0">
                <a:ea typeface="Century Gothic"/>
                <a:cs typeface="Century Gothic"/>
                <a:sym typeface="Century Gothic"/>
              </a:rPr>
              <a:t>Staff size*number of days*penalty factors (for activities that result in greater disturbance)</a:t>
            </a:r>
          </a:p>
          <a:p>
            <a:pPr lvl="2">
              <a:spcBef>
                <a:spcPts val="0"/>
              </a:spcBef>
              <a:buClr>
                <a:schemeClr val="dk2"/>
              </a:buClr>
              <a:buSzPts val="2590"/>
            </a:pPr>
            <a:endParaRPr lang="en-US" sz="2000" dirty="0">
              <a:ea typeface="Century Gothic"/>
              <a:cs typeface="Century Gothic"/>
              <a:sym typeface="Century Gothic"/>
            </a:endParaRPr>
          </a:p>
          <a:p>
            <a:pPr>
              <a:buClr>
                <a:schemeClr val="dk2"/>
              </a:buClr>
              <a:buSzPts val="2590"/>
            </a:pPr>
            <a:r>
              <a:rPr lang="en-US" sz="2800" b="1" dirty="0">
                <a:ea typeface="Century Gothic"/>
                <a:cs typeface="Century Gothic"/>
                <a:sym typeface="Century Gothic"/>
              </a:rPr>
              <a:t>Model</a:t>
            </a:r>
            <a:r>
              <a:rPr lang="en-US" sz="2800" dirty="0">
                <a:ea typeface="Century Gothic"/>
                <a:cs typeface="Century Gothic"/>
                <a:sym typeface="Century Gothic"/>
              </a:rPr>
              <a:t>:  Nonnative fish population model</a:t>
            </a:r>
          </a:p>
          <a:p>
            <a:pPr lvl="2">
              <a:spcBef>
                <a:spcPts val="0"/>
              </a:spcBef>
              <a:buClr>
                <a:schemeClr val="dk2"/>
              </a:buClr>
              <a:buSzPts val="2590"/>
            </a:pPr>
            <a:r>
              <a:rPr lang="en-US" sz="2400" dirty="0">
                <a:ea typeface="Century Gothic"/>
                <a:cs typeface="Century Gothic"/>
                <a:sym typeface="Century Gothic"/>
              </a:rPr>
              <a:t>Included predictions of how many removal trips would be needed each year; multiply by the average staff size of a removal trip, the average length of a trip, and penalty factors</a:t>
            </a:r>
            <a:endParaRPr lang="en-US" sz="2400" dirty="0"/>
          </a:p>
        </p:txBody>
      </p:sp>
    </p:spTree>
    <p:extLst>
      <p:ext uri="{BB962C8B-B14F-4D97-AF65-F5344CB8AC3E}">
        <p14:creationId xmlns:p14="http://schemas.microsoft.com/office/powerpoint/2010/main" val="2419436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87F78-7775-97FE-9E10-CEDB36654D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6AC9CC-AA7E-D81F-0A38-2E4ED931CF1E}"/>
              </a:ext>
            </a:extLst>
          </p:cNvPr>
          <p:cNvSpPr txBox="1"/>
          <p:nvPr/>
        </p:nvSpPr>
        <p:spPr>
          <a:xfrm>
            <a:off x="0" y="6581001"/>
            <a:ext cx="8918089" cy="276999"/>
          </a:xfrm>
          <a:prstGeom prst="rect">
            <a:avLst/>
          </a:prstGeom>
          <a:noFill/>
        </p:spPr>
        <p:txBody>
          <a:bodyPr wrap="square">
            <a:spAutoFit/>
          </a:bodyPr>
          <a:lstStyle/>
          <a:p>
            <a:r>
              <a:rPr lang="en-US" sz="1200" dirty="0"/>
              <a:t>Developed by Brielle Thompson</a:t>
            </a:r>
          </a:p>
        </p:txBody>
      </p:sp>
      <p:sp>
        <p:nvSpPr>
          <p:cNvPr id="8" name="Title 1">
            <a:extLst>
              <a:ext uri="{FF2B5EF4-FFF2-40B4-BE49-F238E27FC236}">
                <a16:creationId xmlns:a16="http://schemas.microsoft.com/office/drawing/2014/main" id="{02522A5D-EFAB-8D02-B9CE-BB97B734B582}"/>
              </a:ext>
            </a:extLst>
          </p:cNvPr>
          <p:cNvSpPr txBox="1">
            <a:spLocks/>
          </p:cNvSpPr>
          <p:nvPr/>
        </p:nvSpPr>
        <p:spPr>
          <a:xfrm>
            <a:off x="0" y="262963"/>
            <a:ext cx="12192000" cy="734352"/>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Skills Check Task 3</a:t>
            </a:r>
          </a:p>
        </p:txBody>
      </p:sp>
      <p:pic>
        <p:nvPicPr>
          <p:cNvPr id="17" name="Picture 16">
            <a:extLst>
              <a:ext uri="{FF2B5EF4-FFF2-40B4-BE49-F238E27FC236}">
                <a16:creationId xmlns:a16="http://schemas.microsoft.com/office/drawing/2014/main" id="{B854F15F-57C4-958F-CE45-1EB3850E6DB4}"/>
              </a:ext>
            </a:extLst>
          </p:cNvPr>
          <p:cNvPicPr>
            <a:picLocks noChangeAspect="1"/>
          </p:cNvPicPr>
          <p:nvPr/>
        </p:nvPicPr>
        <p:blipFill>
          <a:blip r:embed="rId3"/>
          <a:stretch>
            <a:fillRect/>
          </a:stretch>
        </p:blipFill>
        <p:spPr>
          <a:xfrm>
            <a:off x="11317125" y="0"/>
            <a:ext cx="874875" cy="1051505"/>
          </a:xfrm>
          <a:prstGeom prst="rect">
            <a:avLst/>
          </a:prstGeom>
        </p:spPr>
      </p:pic>
      <p:graphicFrame>
        <p:nvGraphicFramePr>
          <p:cNvPr id="7" name="Table 6">
            <a:extLst>
              <a:ext uri="{FF2B5EF4-FFF2-40B4-BE49-F238E27FC236}">
                <a16:creationId xmlns:a16="http://schemas.microsoft.com/office/drawing/2014/main" id="{E3959CFC-5E22-70CE-A22F-0E95D4D10380}"/>
              </a:ext>
            </a:extLst>
          </p:cNvPr>
          <p:cNvGraphicFramePr>
            <a:graphicFrameLocks noGrp="1"/>
          </p:cNvGraphicFramePr>
          <p:nvPr>
            <p:extLst>
              <p:ext uri="{D42A27DB-BD31-4B8C-83A1-F6EECF244321}">
                <p14:modId xmlns:p14="http://schemas.microsoft.com/office/powerpoint/2010/main" val="1512366404"/>
              </p:ext>
            </p:extLst>
          </p:nvPr>
        </p:nvGraphicFramePr>
        <p:xfrm>
          <a:off x="192502" y="1175637"/>
          <a:ext cx="7652086" cy="5227042"/>
        </p:xfrm>
        <a:graphic>
          <a:graphicData uri="http://schemas.openxmlformats.org/drawingml/2006/table">
            <a:tbl>
              <a:tblPr firstRow="1" firstCol="1" bandRow="1"/>
              <a:tblGrid>
                <a:gridCol w="1501173">
                  <a:extLst>
                    <a:ext uri="{9D8B030D-6E8A-4147-A177-3AD203B41FA5}">
                      <a16:colId xmlns:a16="http://schemas.microsoft.com/office/drawing/2014/main" val="2808554304"/>
                    </a:ext>
                  </a:extLst>
                </a:gridCol>
                <a:gridCol w="1450577">
                  <a:extLst>
                    <a:ext uri="{9D8B030D-6E8A-4147-A177-3AD203B41FA5}">
                      <a16:colId xmlns:a16="http://schemas.microsoft.com/office/drawing/2014/main" val="2175070151"/>
                    </a:ext>
                  </a:extLst>
                </a:gridCol>
                <a:gridCol w="1175084">
                  <a:extLst>
                    <a:ext uri="{9D8B030D-6E8A-4147-A177-3AD203B41FA5}">
                      <a16:colId xmlns:a16="http://schemas.microsoft.com/office/drawing/2014/main" val="3617153537"/>
                    </a:ext>
                  </a:extLst>
                </a:gridCol>
                <a:gridCol w="1175084">
                  <a:extLst>
                    <a:ext uri="{9D8B030D-6E8A-4147-A177-3AD203B41FA5}">
                      <a16:colId xmlns:a16="http://schemas.microsoft.com/office/drawing/2014/main" val="742151421"/>
                    </a:ext>
                  </a:extLst>
                </a:gridCol>
                <a:gridCol w="1175084">
                  <a:extLst>
                    <a:ext uri="{9D8B030D-6E8A-4147-A177-3AD203B41FA5}">
                      <a16:colId xmlns:a16="http://schemas.microsoft.com/office/drawing/2014/main" val="3448969381"/>
                    </a:ext>
                  </a:extLst>
                </a:gridCol>
                <a:gridCol w="1175084">
                  <a:extLst>
                    <a:ext uri="{9D8B030D-6E8A-4147-A177-3AD203B41FA5}">
                      <a16:colId xmlns:a16="http://schemas.microsoft.com/office/drawing/2014/main" val="3697355993"/>
                    </a:ext>
                  </a:extLst>
                </a:gridCol>
              </a:tblGrid>
              <a:tr h="262103">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4">
                  <a:txBody>
                    <a:bodyPr/>
                    <a:lstStyle/>
                    <a:p>
                      <a:pPr marL="0" marR="0" algn="ctr">
                        <a:lnSpc>
                          <a:spcPct val="115000"/>
                        </a:lnSpc>
                        <a:spcAft>
                          <a:spcPts val="800"/>
                        </a:spcAft>
                        <a:buNone/>
                      </a:pPr>
                      <a:r>
                        <a:rPr lang="en-US" sz="3200" kern="100">
                          <a:effectLst/>
                          <a:latin typeface="Times New Roman" panose="02020603050405020304" pitchFamily="18" charset="0"/>
                          <a:ea typeface="Aptos" panose="020B0004020202020204" pitchFamily="34" charset="0"/>
                          <a:cs typeface="Times New Roman" panose="02020603050405020304" pitchFamily="18" charset="0"/>
                        </a:rPr>
                        <a:t>Alternative Strategies</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78667365"/>
                  </a:ext>
                </a:extLst>
              </a:tr>
              <a:tr h="998384">
                <a:tc>
                  <a:txBody>
                    <a:bodyPr/>
                    <a:lstStyle/>
                    <a:p>
                      <a:pPr marL="0" marR="0">
                        <a:lnSpc>
                          <a:spcPct val="115000"/>
                        </a:lnSpc>
                        <a:spcAft>
                          <a:spcPts val="800"/>
                        </a:spcAft>
                        <a:buNone/>
                      </a:pP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Objective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Measurable attribute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Strategy 1:</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Strategy 2:</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Strategy 3:</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Strategy 4:</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6949883"/>
                  </a:ext>
                </a:extLst>
              </a:tr>
              <a:tr h="716470">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Maximize eagle persistence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of eagles after 1 year</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7771298"/>
                  </a:ext>
                </a:extLst>
              </a:tr>
              <a:tr h="998384">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Minimize cost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2555945"/>
                  </a:ext>
                </a:extLst>
              </a:tr>
              <a:tr h="1094081">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Maximize angler satisfaction</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Constructed scale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1165557"/>
                  </a:ext>
                </a:extLst>
              </a:tr>
            </a:tbl>
          </a:graphicData>
        </a:graphic>
      </p:graphicFrame>
      <p:sp>
        <p:nvSpPr>
          <p:cNvPr id="10" name="TextBox 9">
            <a:extLst>
              <a:ext uri="{FF2B5EF4-FFF2-40B4-BE49-F238E27FC236}">
                <a16:creationId xmlns:a16="http://schemas.microsoft.com/office/drawing/2014/main" id="{70655BE2-E904-3445-9619-06BF1E873943}"/>
              </a:ext>
            </a:extLst>
          </p:cNvPr>
          <p:cNvSpPr txBox="1"/>
          <p:nvPr/>
        </p:nvSpPr>
        <p:spPr>
          <a:xfrm>
            <a:off x="7943976" y="2030299"/>
            <a:ext cx="4055522" cy="4065472"/>
          </a:xfrm>
          <a:prstGeom prst="rect">
            <a:avLst/>
          </a:prstGeom>
          <a:noFill/>
        </p:spPr>
        <p:txBody>
          <a:bodyPr wrap="square">
            <a:spAutoFit/>
          </a:bodyPr>
          <a:lstStyle/>
          <a:p>
            <a:pPr marL="342900" marR="0" lvl="0" indent="-342900">
              <a:lnSpc>
                <a:spcPct val="115000"/>
              </a:lnSpc>
              <a:spcAft>
                <a:spcPts val="800"/>
              </a:spcAft>
              <a:buFont typeface="+mj-lt"/>
              <a:buAutoNum type="alphaUcPeriod"/>
            </a:pPr>
            <a:r>
              <a:rPr lang="en-US" sz="2200" kern="100" dirty="0">
                <a:effectLst/>
                <a:ea typeface="Aptos" panose="020B0004020202020204" pitchFamily="34" charset="0"/>
                <a:cs typeface="Times New Roman" panose="02020603050405020304" pitchFamily="18" charset="0"/>
              </a:rPr>
              <a:t>Fill in the consequence table and score each outcome of each objective (it's okay to make up these numbers)</a:t>
            </a:r>
          </a:p>
          <a:p>
            <a:pPr marL="342900" indent="-342900">
              <a:lnSpc>
                <a:spcPct val="115000"/>
              </a:lnSpc>
              <a:spcAft>
                <a:spcPts val="800"/>
              </a:spcAft>
              <a:buFont typeface="+mj-lt"/>
              <a:buAutoNum type="alphaUcPeriod"/>
            </a:pPr>
            <a:r>
              <a:rPr lang="en-US" sz="2200" kern="100" dirty="0">
                <a:ea typeface="Aptos" panose="020B0004020202020204" pitchFamily="34" charset="0"/>
                <a:cs typeface="Times New Roman" panose="02020603050405020304" pitchFamily="18" charset="0"/>
              </a:rPr>
              <a:t>What type of models would you use to calculate each of the objectives. Is there another objective that comes to mind for this problem? How would you calculate that one?</a:t>
            </a:r>
          </a:p>
        </p:txBody>
      </p:sp>
    </p:spTree>
    <p:extLst>
      <p:ext uri="{BB962C8B-B14F-4D97-AF65-F5344CB8AC3E}">
        <p14:creationId xmlns:p14="http://schemas.microsoft.com/office/powerpoint/2010/main" val="68888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EF1-132C-3300-3EA1-6656F6C74F0B}"/>
              </a:ext>
            </a:extLst>
          </p:cNvPr>
          <p:cNvSpPr>
            <a:spLocks noGrp="1"/>
          </p:cNvSpPr>
          <p:nvPr>
            <p:ph type="title"/>
          </p:nvPr>
        </p:nvSpPr>
        <p:spPr>
          <a:xfrm>
            <a:off x="0" y="365126"/>
            <a:ext cx="12192000" cy="882762"/>
          </a:xfrm>
          <a:solidFill>
            <a:schemeClr val="accent6">
              <a:lumMod val="20000"/>
              <a:lumOff val="80000"/>
            </a:schemeClr>
          </a:solidFill>
        </p:spPr>
        <p:txBody>
          <a:bodyPr/>
          <a:lstStyle/>
          <a:p>
            <a:pPr algn="ctr"/>
            <a:r>
              <a:rPr lang="en-US" dirty="0"/>
              <a:t>Activity: think about your decision problem</a:t>
            </a:r>
          </a:p>
        </p:txBody>
      </p:sp>
      <p:sp>
        <p:nvSpPr>
          <p:cNvPr id="3" name="Content Placeholder 2">
            <a:extLst>
              <a:ext uri="{FF2B5EF4-FFF2-40B4-BE49-F238E27FC236}">
                <a16:creationId xmlns:a16="http://schemas.microsoft.com/office/drawing/2014/main" id="{7261D06F-3E23-2161-20A9-95CC0CC852C4}"/>
              </a:ext>
            </a:extLst>
          </p:cNvPr>
          <p:cNvSpPr>
            <a:spLocks noGrp="1"/>
          </p:cNvSpPr>
          <p:nvPr>
            <p:ph idx="1"/>
          </p:nvPr>
        </p:nvSpPr>
        <p:spPr>
          <a:xfrm>
            <a:off x="1496657" y="1329180"/>
            <a:ext cx="9198685" cy="4873658"/>
          </a:xfrm>
        </p:spPr>
        <p:txBody>
          <a:bodyPr>
            <a:normAutofit fontScale="92500"/>
          </a:bodyPr>
          <a:lstStyle/>
          <a:p>
            <a:r>
              <a:rPr lang="en-US" dirty="0"/>
              <a:t>For your final project presentation, you will provide a slide of your </a:t>
            </a:r>
            <a:r>
              <a:rPr lang="en-US" u="sng" dirty="0"/>
              <a:t>Alternatives</a:t>
            </a:r>
            <a:endParaRPr lang="en-US" u="sng" dirty="0">
              <a:ea typeface="ＭＳ Ｐゴシック" charset="0"/>
              <a:cs typeface="ＭＳ Ｐゴシック" charset="0"/>
            </a:endParaRPr>
          </a:p>
          <a:p>
            <a:pPr lvl="1">
              <a:spcBef>
                <a:spcPts val="1200"/>
              </a:spcBef>
              <a:defRPr/>
            </a:pPr>
            <a:r>
              <a:rPr lang="en-US" dirty="0">
                <a:ea typeface="ＭＳ Ｐゴシック" charset="0"/>
                <a:cs typeface="ＭＳ Ｐゴシック" charset="0"/>
              </a:rPr>
              <a:t>Can you generate alternatives?</a:t>
            </a:r>
          </a:p>
          <a:p>
            <a:pPr lvl="1">
              <a:spcBef>
                <a:spcPts val="1200"/>
              </a:spcBef>
              <a:defRPr/>
            </a:pPr>
            <a:r>
              <a:rPr lang="en-US" dirty="0">
                <a:ea typeface="ＭＳ Ｐゴシック" charset="0"/>
                <a:cs typeface="ＭＳ Ｐゴシック" charset="0"/>
              </a:rPr>
              <a:t>Can you think of portfolios or strategies for your problem?</a:t>
            </a:r>
          </a:p>
          <a:p>
            <a:pPr lvl="1">
              <a:spcBef>
                <a:spcPts val="1200"/>
              </a:spcBef>
              <a:defRPr/>
            </a:pPr>
            <a:endParaRPr lang="en-US" dirty="0">
              <a:ea typeface="ＭＳ Ｐゴシック" charset="0"/>
              <a:cs typeface="ＭＳ Ｐゴシック" charset="0"/>
            </a:endParaRPr>
          </a:p>
          <a:p>
            <a:r>
              <a:rPr lang="en-US" dirty="0"/>
              <a:t>&amp; You will provide a slide of your </a:t>
            </a:r>
            <a:r>
              <a:rPr lang="en-US" u="sng" dirty="0"/>
              <a:t>Consequences</a:t>
            </a:r>
            <a:endParaRPr lang="en-US" u="sng" dirty="0">
              <a:ea typeface="ＭＳ Ｐゴシック" charset="0"/>
              <a:cs typeface="ＭＳ Ｐゴシック" charset="0"/>
            </a:endParaRPr>
          </a:p>
          <a:p>
            <a:pPr lvl="1">
              <a:spcBef>
                <a:spcPts val="1200"/>
              </a:spcBef>
              <a:defRPr/>
            </a:pPr>
            <a:r>
              <a:rPr lang="en-US" dirty="0">
                <a:ea typeface="ＭＳ Ｐゴシック" charset="0"/>
                <a:cs typeface="ＭＳ Ｐゴシック" charset="0"/>
              </a:rPr>
              <a:t>Can you create an influence diagram?</a:t>
            </a:r>
          </a:p>
          <a:p>
            <a:pPr lvl="1">
              <a:spcBef>
                <a:spcPts val="1200"/>
              </a:spcBef>
              <a:defRPr/>
            </a:pPr>
            <a:r>
              <a:rPr lang="en-US" dirty="0">
                <a:ea typeface="ＭＳ Ｐゴシック" charset="0"/>
                <a:cs typeface="ＭＳ Ｐゴシック" charset="0"/>
              </a:rPr>
              <a:t>Can you create a consequence table?</a:t>
            </a:r>
          </a:p>
          <a:p>
            <a:pPr lvl="2">
              <a:spcBef>
                <a:spcPts val="1200"/>
              </a:spcBef>
              <a:defRPr/>
            </a:pPr>
            <a:r>
              <a:rPr lang="en-US" sz="2200" dirty="0">
                <a:ea typeface="ＭＳ Ｐゴシック" charset="0"/>
                <a:cs typeface="ＭＳ Ｐゴシック" charset="0"/>
              </a:rPr>
              <a:t>Don’t worry about filling it in with real #s </a:t>
            </a:r>
          </a:p>
          <a:p>
            <a:pPr marL="457200" lvl="1" indent="0">
              <a:buNone/>
            </a:pPr>
            <a:endParaRPr lang="en-US" b="1" dirty="0"/>
          </a:p>
          <a:p>
            <a:r>
              <a:rPr lang="en-US" b="1" dirty="0"/>
              <a:t>Feel free to go back to your problem framing &amp; objective steps!</a:t>
            </a:r>
          </a:p>
        </p:txBody>
      </p:sp>
      <p:sp>
        <p:nvSpPr>
          <p:cNvPr id="4" name="TextBox 3">
            <a:extLst>
              <a:ext uri="{FF2B5EF4-FFF2-40B4-BE49-F238E27FC236}">
                <a16:creationId xmlns:a16="http://schemas.microsoft.com/office/drawing/2014/main" id="{B50900BC-2036-C727-9DD8-46CD3EE84031}"/>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772595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F5A-257E-97E6-83AA-4696B79EF0C5}"/>
              </a:ext>
            </a:extLst>
          </p:cNvPr>
          <p:cNvSpPr>
            <a:spLocks noGrp="1"/>
          </p:cNvSpPr>
          <p:nvPr>
            <p:ph type="title"/>
          </p:nvPr>
        </p:nvSpPr>
        <p:spPr>
          <a:xfrm>
            <a:off x="838200" y="365125"/>
            <a:ext cx="10515600" cy="1325563"/>
          </a:xfrm>
        </p:spPr>
        <p:txBody>
          <a:bodyPr anchor="ctr">
            <a:normAutofit/>
          </a:bodyPr>
          <a:lstStyle/>
          <a:p>
            <a:r>
              <a:rPr lang="en-US" dirty="0"/>
              <a:t>Looking ahead:</a:t>
            </a:r>
          </a:p>
        </p:txBody>
      </p:sp>
      <p:graphicFrame>
        <p:nvGraphicFramePr>
          <p:cNvPr id="5" name="Content Placeholder 2">
            <a:extLst>
              <a:ext uri="{FF2B5EF4-FFF2-40B4-BE49-F238E27FC236}">
                <a16:creationId xmlns:a16="http://schemas.microsoft.com/office/drawing/2014/main" id="{F064ADAB-75C7-5015-D427-2B0C35D721B5}"/>
              </a:ext>
            </a:extLst>
          </p:cNvPr>
          <p:cNvGraphicFramePr>
            <a:graphicFrameLocks noGrp="1"/>
          </p:cNvGraphicFramePr>
          <p:nvPr>
            <p:ph idx="1"/>
            <p:extLst>
              <p:ext uri="{D42A27DB-BD31-4B8C-83A1-F6EECF244321}">
                <p14:modId xmlns:p14="http://schemas.microsoft.com/office/powerpoint/2010/main" val="3669499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345E01A-AEC6-B3DB-F5CB-086D84BA8E7A}"/>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972088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DB82-1DE0-B78B-AB52-6E66ADCAD0EF}"/>
              </a:ext>
            </a:extLst>
          </p:cNvPr>
          <p:cNvSpPr>
            <a:spLocks noGrp="1"/>
          </p:cNvSpPr>
          <p:nvPr>
            <p:ph type="title"/>
          </p:nvPr>
        </p:nvSpPr>
        <p:spPr>
          <a:xfrm>
            <a:off x="838200" y="365125"/>
            <a:ext cx="10515600" cy="1325563"/>
          </a:xfrm>
        </p:spPr>
        <p:txBody>
          <a:bodyPr anchor="ctr">
            <a:normAutofit/>
          </a:bodyPr>
          <a:lstStyle/>
          <a:p>
            <a:r>
              <a:rPr lang="en-US" dirty="0"/>
              <a:t>Extra time activities:</a:t>
            </a:r>
            <a:endParaRPr lang="en-US"/>
          </a:p>
        </p:txBody>
      </p:sp>
      <p:pic>
        <p:nvPicPr>
          <p:cNvPr id="4" name="Picture 3" descr="Alarm clocks in a line">
            <a:extLst>
              <a:ext uri="{FF2B5EF4-FFF2-40B4-BE49-F238E27FC236}">
                <a16:creationId xmlns:a16="http://schemas.microsoft.com/office/drawing/2014/main" id="{893D1E89-BB04-80A9-9C6C-90FFCF680AC5}"/>
              </a:ext>
            </a:extLst>
          </p:cNvPr>
          <p:cNvPicPr>
            <a:picLocks noChangeAspect="1"/>
          </p:cNvPicPr>
          <p:nvPr/>
        </p:nvPicPr>
        <p:blipFill>
          <a:blip r:embed="rId2"/>
          <a:srcRect t="26436"/>
          <a:stretch>
            <a:fillRect/>
          </a:stretch>
        </p:blipFill>
        <p:spPr>
          <a:xfrm>
            <a:off x="838200" y="1825625"/>
            <a:ext cx="10515600" cy="4351338"/>
          </a:xfrm>
          <a:prstGeom prst="rect">
            <a:avLst/>
          </a:prstGeom>
          <a:noFill/>
        </p:spPr>
      </p:pic>
    </p:spTree>
    <p:extLst>
      <p:ext uri="{BB962C8B-B14F-4D97-AF65-F5344CB8AC3E}">
        <p14:creationId xmlns:p14="http://schemas.microsoft.com/office/powerpoint/2010/main" val="3185418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BB2B-39B0-FA46-B747-AFCA6A13FD02}"/>
              </a:ext>
            </a:extLst>
          </p:cNvPr>
          <p:cNvSpPr>
            <a:spLocks noGrp="1"/>
          </p:cNvSpPr>
          <p:nvPr>
            <p:ph type="title"/>
          </p:nvPr>
        </p:nvSpPr>
        <p:spPr>
          <a:xfrm>
            <a:off x="0" y="365125"/>
            <a:ext cx="12192000" cy="739775"/>
          </a:xfrm>
          <a:solidFill>
            <a:schemeClr val="accent6">
              <a:lumMod val="20000"/>
              <a:lumOff val="80000"/>
            </a:schemeClr>
          </a:solidFill>
        </p:spPr>
        <p:txBody>
          <a:bodyPr/>
          <a:lstStyle/>
          <a:p>
            <a:pPr algn="ctr"/>
            <a:r>
              <a:rPr lang="en-US" dirty="0"/>
              <a:t>Activity </a:t>
            </a:r>
          </a:p>
        </p:txBody>
      </p:sp>
      <p:sp>
        <p:nvSpPr>
          <p:cNvPr id="7" name="TextBox 6">
            <a:extLst>
              <a:ext uri="{FF2B5EF4-FFF2-40B4-BE49-F238E27FC236}">
                <a16:creationId xmlns:a16="http://schemas.microsoft.com/office/drawing/2014/main" id="{B271FF78-4CC5-C179-BCC0-0B275CE34EC0}"/>
              </a:ext>
            </a:extLst>
          </p:cNvPr>
          <p:cNvSpPr txBox="1"/>
          <p:nvPr/>
        </p:nvSpPr>
        <p:spPr>
          <a:xfrm>
            <a:off x="838200" y="1367522"/>
            <a:ext cx="6096000" cy="954107"/>
          </a:xfrm>
          <a:prstGeom prst="rect">
            <a:avLst/>
          </a:prstGeom>
          <a:noFill/>
        </p:spPr>
        <p:txBody>
          <a:bodyPr wrap="square">
            <a:spAutoFit/>
          </a:bodyPr>
          <a:lstStyle/>
          <a:p>
            <a: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Impoundment Repair</a:t>
            </a:r>
            <a:b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br>
            <a:r>
              <a:rPr lang="en-US" sz="2800" b="0" i="1"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Problem</a:t>
            </a:r>
            <a:endParaRPr lang="en-US" sz="2800" dirty="0"/>
          </a:p>
        </p:txBody>
      </p:sp>
      <p:sp>
        <p:nvSpPr>
          <p:cNvPr id="9" name="TextBox 8">
            <a:extLst>
              <a:ext uri="{FF2B5EF4-FFF2-40B4-BE49-F238E27FC236}">
                <a16:creationId xmlns:a16="http://schemas.microsoft.com/office/drawing/2014/main" id="{738BB5D0-5362-7B22-5FC9-29E440416A37}"/>
              </a:ext>
            </a:extLst>
          </p:cNvPr>
          <p:cNvSpPr txBox="1"/>
          <p:nvPr/>
        </p:nvSpPr>
        <p:spPr>
          <a:xfrm>
            <a:off x="723900" y="2226379"/>
            <a:ext cx="11201400" cy="4093428"/>
          </a:xfrm>
          <a:prstGeom prst="rect">
            <a:avLst/>
          </a:prstGeom>
          <a:noFill/>
        </p:spPr>
        <p:txBody>
          <a:bodyPr wrap="square">
            <a:spAutoFit/>
          </a:bodyPr>
          <a:lstStyle/>
          <a:p>
            <a:pPr marL="742950" lvl="1" indent="-285750">
              <a:spcBef>
                <a:spcPts val="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Decision maker: Refuge manager who is also interested in stakeholder’s perspectives</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Trigger: Weir is not functioning adequately </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Actions: Status quo, Minor or Major weir repair, Rebuild Impoundment</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Constraints: Facilities funding available this year, not sure about future funding</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Frequency and Timing: One time decision, but could be revisited in the future if funding is available</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Scope: The impoundment and areas affected by the project</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Problem class: Multiple objective with uncertainty</a:t>
            </a:r>
            <a:endParaRPr lang="en-US" sz="2400" dirty="0">
              <a:solidFill>
                <a:schemeClr val="tx1"/>
              </a:solidFill>
            </a:endParaRPr>
          </a:p>
        </p:txBody>
      </p:sp>
      <p:sp>
        <p:nvSpPr>
          <p:cNvPr id="10" name="TextBox 9">
            <a:extLst>
              <a:ext uri="{FF2B5EF4-FFF2-40B4-BE49-F238E27FC236}">
                <a16:creationId xmlns:a16="http://schemas.microsoft.com/office/drawing/2014/main" id="{7DDDAA39-311A-034E-E20D-6E5C0D00E4AE}"/>
              </a:ext>
            </a:extLst>
          </p:cNvPr>
          <p:cNvSpPr txBox="1"/>
          <p:nvPr/>
        </p:nvSpPr>
        <p:spPr>
          <a:xfrm>
            <a:off x="7620000" y="430896"/>
            <a:ext cx="4572000" cy="646331"/>
          </a:xfrm>
          <a:prstGeom prst="rect">
            <a:avLst/>
          </a:prstGeom>
          <a:noFill/>
        </p:spPr>
        <p:txBody>
          <a:bodyPr wrap="square">
            <a:spAutoFit/>
          </a:bodyPr>
          <a:lstStyle/>
          <a:p>
            <a:pPr marL="0" lvl="0" indent="0" algn="ctr" rtl="0">
              <a:spcBef>
                <a:spcPts val="0"/>
              </a:spcBef>
              <a:spcAft>
                <a:spcPts val="0"/>
              </a:spcAft>
              <a:buClr>
                <a:schemeClr val="dk1"/>
              </a:buClr>
              <a:buSzPts val="1800"/>
              <a:buNone/>
            </a:pPr>
            <a:r>
              <a:rPr lang="en-US" sz="1800" dirty="0"/>
              <a:t>Developed by: Alex McInturff, Angela Matz, Mitch Eaton, Paul Barrett, Sarah J. Converse</a:t>
            </a:r>
            <a:endParaRPr lang="en-US" dirty="0"/>
          </a:p>
        </p:txBody>
      </p:sp>
    </p:spTree>
    <p:extLst>
      <p:ext uri="{BB962C8B-B14F-4D97-AF65-F5344CB8AC3E}">
        <p14:creationId xmlns:p14="http://schemas.microsoft.com/office/powerpoint/2010/main" val="1653168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C0FE-0264-55FD-3EE8-F96838778C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854E5-E63F-5305-26D4-211D89814C7D}"/>
              </a:ext>
            </a:extLst>
          </p:cNvPr>
          <p:cNvSpPr>
            <a:spLocks noGrp="1"/>
          </p:cNvSpPr>
          <p:nvPr>
            <p:ph type="title"/>
          </p:nvPr>
        </p:nvSpPr>
        <p:spPr>
          <a:xfrm>
            <a:off x="0" y="365125"/>
            <a:ext cx="12192000" cy="777875"/>
          </a:xfrm>
          <a:solidFill>
            <a:schemeClr val="accent6">
              <a:lumMod val="20000"/>
              <a:lumOff val="80000"/>
            </a:schemeClr>
          </a:solidFill>
        </p:spPr>
        <p:txBody>
          <a:bodyPr/>
          <a:lstStyle/>
          <a:p>
            <a:pPr algn="ctr"/>
            <a:r>
              <a:rPr lang="en-US" dirty="0"/>
              <a:t>Activity </a:t>
            </a:r>
          </a:p>
        </p:txBody>
      </p:sp>
      <p:sp>
        <p:nvSpPr>
          <p:cNvPr id="7" name="TextBox 6">
            <a:extLst>
              <a:ext uri="{FF2B5EF4-FFF2-40B4-BE49-F238E27FC236}">
                <a16:creationId xmlns:a16="http://schemas.microsoft.com/office/drawing/2014/main" id="{BA22CDA3-6436-DA68-4EDF-4FB5DECB33A1}"/>
              </a:ext>
            </a:extLst>
          </p:cNvPr>
          <p:cNvSpPr txBox="1"/>
          <p:nvPr/>
        </p:nvSpPr>
        <p:spPr>
          <a:xfrm>
            <a:off x="838200" y="1367522"/>
            <a:ext cx="6096000" cy="954107"/>
          </a:xfrm>
          <a:prstGeom prst="rect">
            <a:avLst/>
          </a:prstGeom>
          <a:noFill/>
        </p:spPr>
        <p:txBody>
          <a:bodyPr wrap="square">
            <a:spAutoFit/>
          </a:bodyPr>
          <a:lstStyle/>
          <a:p>
            <a: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Impoundment Repair</a:t>
            </a:r>
            <a:b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br>
            <a:r>
              <a:rPr lang="en-US" sz="2800" b="0" i="1"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Objectives</a:t>
            </a:r>
            <a:endParaRPr lang="en-US" sz="2800" dirty="0"/>
          </a:p>
        </p:txBody>
      </p:sp>
      <p:graphicFrame>
        <p:nvGraphicFramePr>
          <p:cNvPr id="3" name="Google Shape;646;p65">
            <a:extLst>
              <a:ext uri="{FF2B5EF4-FFF2-40B4-BE49-F238E27FC236}">
                <a16:creationId xmlns:a16="http://schemas.microsoft.com/office/drawing/2014/main" id="{0A6F271B-7522-0C67-788E-A94D7A30E322}"/>
              </a:ext>
            </a:extLst>
          </p:cNvPr>
          <p:cNvGraphicFramePr/>
          <p:nvPr>
            <p:extLst>
              <p:ext uri="{D42A27DB-BD31-4B8C-83A1-F6EECF244321}">
                <p14:modId xmlns:p14="http://schemas.microsoft.com/office/powerpoint/2010/main" val="843802381"/>
              </p:ext>
            </p:extLst>
          </p:nvPr>
        </p:nvGraphicFramePr>
        <p:xfrm>
          <a:off x="876300" y="2321629"/>
          <a:ext cx="11068050" cy="4416426"/>
        </p:xfrm>
        <a:graphic>
          <a:graphicData uri="http://schemas.openxmlformats.org/drawingml/2006/table">
            <a:tbl>
              <a:tblPr firstRow="1" firstCol="1" bandRow="1">
                <a:noFill/>
              </a:tblPr>
              <a:tblGrid>
                <a:gridCol w="3689350">
                  <a:extLst>
                    <a:ext uri="{9D8B030D-6E8A-4147-A177-3AD203B41FA5}">
                      <a16:colId xmlns:a16="http://schemas.microsoft.com/office/drawing/2014/main" val="20000"/>
                    </a:ext>
                  </a:extLst>
                </a:gridCol>
                <a:gridCol w="3689350">
                  <a:extLst>
                    <a:ext uri="{9D8B030D-6E8A-4147-A177-3AD203B41FA5}">
                      <a16:colId xmlns:a16="http://schemas.microsoft.com/office/drawing/2014/main" val="20001"/>
                    </a:ext>
                  </a:extLst>
                </a:gridCol>
                <a:gridCol w="3689350">
                  <a:extLst>
                    <a:ext uri="{9D8B030D-6E8A-4147-A177-3AD203B41FA5}">
                      <a16:colId xmlns:a16="http://schemas.microsoft.com/office/drawing/2014/main" val="20002"/>
                    </a:ext>
                  </a:extLst>
                </a:gridCol>
              </a:tblGrid>
              <a:tr h="480713">
                <a:tc>
                  <a:txBody>
                    <a:bodyPr/>
                    <a:lstStyle/>
                    <a:p>
                      <a:pPr marL="0" marR="196215" lvl="0" indent="0" algn="l" rtl="0">
                        <a:lnSpc>
                          <a:spcPct val="115000"/>
                        </a:lnSpc>
                        <a:spcBef>
                          <a:spcPts val="0"/>
                        </a:spcBef>
                        <a:spcAft>
                          <a:spcPts val="0"/>
                        </a:spcAft>
                        <a:buNone/>
                      </a:pPr>
                      <a:r>
                        <a:rPr lang="en-US" sz="2800" u="none" strike="noStrike" cap="none"/>
                        <a:t>Objective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Direction</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Performance measure</a:t>
                      </a:r>
                      <a:endParaRPr sz="2400" u="none" strike="noStrike" cap="none">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0"/>
                  </a:ext>
                </a:extLst>
              </a:tr>
              <a:tr h="480713">
                <a:tc>
                  <a:txBody>
                    <a:bodyPr/>
                    <a:lstStyle/>
                    <a:p>
                      <a:pPr marL="0" marR="196215" lvl="0" indent="0" algn="l" rtl="0">
                        <a:lnSpc>
                          <a:spcPct val="115000"/>
                        </a:lnSpc>
                        <a:spcBef>
                          <a:spcPts val="0"/>
                        </a:spcBef>
                        <a:spcAft>
                          <a:spcPts val="0"/>
                        </a:spcAft>
                        <a:buNone/>
                      </a:pPr>
                      <a:r>
                        <a:rPr lang="en-US" sz="2800" u="none" strike="noStrike" cap="none"/>
                        <a:t>Cost</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Minimize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Dollars ($M)</a:t>
                      </a:r>
                      <a:endParaRPr sz="2400" u="none" strike="noStrike" cap="none">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1"/>
                  </a:ext>
                </a:extLst>
              </a:tr>
              <a:tr h="991429">
                <a:tc>
                  <a:txBody>
                    <a:bodyPr/>
                    <a:lstStyle/>
                    <a:p>
                      <a:pPr marL="0" marR="196215" lvl="0" indent="0" algn="l" rtl="0">
                        <a:lnSpc>
                          <a:spcPct val="115000"/>
                        </a:lnSpc>
                        <a:spcBef>
                          <a:spcPts val="0"/>
                        </a:spcBef>
                        <a:spcAft>
                          <a:spcPts val="0"/>
                        </a:spcAft>
                        <a:buNone/>
                      </a:pPr>
                      <a:r>
                        <a:rPr lang="en-US" sz="2800" u="none" strike="noStrike" cap="none"/>
                        <a:t>Environmental benefits</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Maximize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dirty="0"/>
                        <a:t> Constructed scale</a:t>
                      </a:r>
                      <a:endParaRPr sz="2800" dirty="0"/>
                    </a:p>
                    <a:p>
                      <a:pPr marL="0" marR="196215" lvl="0" indent="0" algn="l" rtl="0">
                        <a:lnSpc>
                          <a:spcPct val="115000"/>
                        </a:lnSpc>
                        <a:spcBef>
                          <a:spcPts val="10"/>
                        </a:spcBef>
                        <a:spcAft>
                          <a:spcPts val="0"/>
                        </a:spcAft>
                        <a:buNone/>
                      </a:pPr>
                      <a:r>
                        <a:rPr lang="en-US" sz="2800" u="none" strike="noStrike" cap="none" dirty="0"/>
                        <a:t>(0 to 10)</a:t>
                      </a:r>
                      <a:endParaRPr sz="2400" u="none" strike="noStrike" cap="none" dirty="0">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2"/>
                  </a:ext>
                </a:extLst>
              </a:tr>
              <a:tr h="991429">
                <a:tc>
                  <a:txBody>
                    <a:bodyPr/>
                    <a:lstStyle/>
                    <a:p>
                      <a:pPr marL="0" marR="196215" lvl="0" indent="0" algn="l" rtl="0">
                        <a:lnSpc>
                          <a:spcPct val="115000"/>
                        </a:lnSpc>
                        <a:spcBef>
                          <a:spcPts val="0"/>
                        </a:spcBef>
                        <a:spcAft>
                          <a:spcPts val="0"/>
                        </a:spcAft>
                        <a:buNone/>
                      </a:pPr>
                      <a:r>
                        <a:rPr lang="en-US" sz="2800" u="none" strike="noStrike" cap="none"/>
                        <a:t>Disturbance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Minimize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Constructed scale</a:t>
                      </a:r>
                      <a:endParaRPr sz="2800"/>
                    </a:p>
                    <a:p>
                      <a:pPr marL="0" marR="196215" lvl="0" indent="0" algn="l" rtl="0">
                        <a:lnSpc>
                          <a:spcPct val="115000"/>
                        </a:lnSpc>
                        <a:spcBef>
                          <a:spcPts val="10"/>
                        </a:spcBef>
                        <a:spcAft>
                          <a:spcPts val="0"/>
                        </a:spcAft>
                        <a:buNone/>
                      </a:pPr>
                      <a:r>
                        <a:rPr lang="en-US" sz="2800" u="none" strike="noStrike" cap="none"/>
                        <a:t>(0 to 10)</a:t>
                      </a:r>
                      <a:endParaRPr sz="2400" u="none" strike="noStrike" cap="none">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3"/>
                  </a:ext>
                </a:extLst>
              </a:tr>
              <a:tr h="991429">
                <a:tc>
                  <a:txBody>
                    <a:bodyPr/>
                    <a:lstStyle/>
                    <a:p>
                      <a:pPr marL="0" marR="196215" lvl="0" indent="0" algn="l" rtl="0">
                        <a:lnSpc>
                          <a:spcPct val="115000"/>
                        </a:lnSpc>
                        <a:spcBef>
                          <a:spcPts val="0"/>
                        </a:spcBef>
                        <a:spcAft>
                          <a:spcPts val="0"/>
                        </a:spcAft>
                        <a:buNone/>
                      </a:pPr>
                      <a:r>
                        <a:rPr lang="en-US" sz="2800" u="none" strike="noStrike" cap="none" dirty="0"/>
                        <a:t>Silt runoff</a:t>
                      </a:r>
                      <a:endParaRPr sz="2400" u="none" strike="noStrike" cap="none" dirty="0">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Minimize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Thousand cubic feet (k ft</a:t>
                      </a:r>
                      <a:r>
                        <a:rPr lang="en-US" sz="2800" u="none" strike="noStrike" cap="none" baseline="30000"/>
                        <a:t>3</a:t>
                      </a:r>
                      <a:r>
                        <a:rPr lang="en-US" sz="2800" u="none" strike="noStrike" cap="none"/>
                        <a:t>)</a:t>
                      </a:r>
                      <a:endParaRPr sz="2400" u="none" strike="noStrike" cap="none">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4"/>
                  </a:ext>
                </a:extLst>
              </a:tr>
              <a:tr h="480713">
                <a:tc>
                  <a:txBody>
                    <a:bodyPr/>
                    <a:lstStyle/>
                    <a:p>
                      <a:pPr marL="0" marR="196215" lvl="0" indent="0" algn="l" rtl="0">
                        <a:lnSpc>
                          <a:spcPct val="115000"/>
                        </a:lnSpc>
                        <a:spcBef>
                          <a:spcPts val="0"/>
                        </a:spcBef>
                        <a:spcAft>
                          <a:spcPts val="0"/>
                        </a:spcAft>
                        <a:buNone/>
                      </a:pPr>
                      <a:r>
                        <a:rPr lang="en-US" sz="2800" u="none" strike="noStrike" cap="none"/>
                        <a:t>Water retention</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Maximize </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dirty="0"/>
                        <a:t>Million gallons (MG)</a:t>
                      </a:r>
                      <a:endParaRPr sz="2400" u="none" strike="noStrike" cap="none" dirty="0">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5BE90F7C-8F5B-3C07-A52E-0B1E225C3CB5}"/>
              </a:ext>
            </a:extLst>
          </p:cNvPr>
          <p:cNvSpPr txBox="1"/>
          <p:nvPr/>
        </p:nvSpPr>
        <p:spPr>
          <a:xfrm>
            <a:off x="7620000" y="430896"/>
            <a:ext cx="4572000" cy="646331"/>
          </a:xfrm>
          <a:prstGeom prst="rect">
            <a:avLst/>
          </a:prstGeom>
          <a:noFill/>
        </p:spPr>
        <p:txBody>
          <a:bodyPr wrap="square">
            <a:spAutoFit/>
          </a:bodyPr>
          <a:lstStyle/>
          <a:p>
            <a:pPr marL="0" lvl="0" indent="0" algn="ctr" rtl="0">
              <a:spcBef>
                <a:spcPts val="0"/>
              </a:spcBef>
              <a:spcAft>
                <a:spcPts val="0"/>
              </a:spcAft>
              <a:buClr>
                <a:schemeClr val="dk1"/>
              </a:buClr>
              <a:buSzPts val="1800"/>
              <a:buNone/>
            </a:pPr>
            <a:r>
              <a:rPr lang="en-US" sz="1800" dirty="0"/>
              <a:t>Developed by: Alex McInturff, Angela Matz, Mitch Eaton, Paul Barrett, Sarah J. Converse</a:t>
            </a:r>
            <a:endParaRPr lang="en-US" dirty="0"/>
          </a:p>
        </p:txBody>
      </p:sp>
    </p:spTree>
    <p:extLst>
      <p:ext uri="{BB962C8B-B14F-4D97-AF65-F5344CB8AC3E}">
        <p14:creationId xmlns:p14="http://schemas.microsoft.com/office/powerpoint/2010/main" val="59347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46CE9-D6A3-B1A9-64E9-FF66E9E46AB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170DA3C-47D1-84A2-D25E-CF14BCA00104}"/>
              </a:ext>
            </a:extLst>
          </p:cNvPr>
          <p:cNvSpPr txBox="1"/>
          <p:nvPr/>
        </p:nvSpPr>
        <p:spPr>
          <a:xfrm>
            <a:off x="838200" y="1367522"/>
            <a:ext cx="6096000" cy="954107"/>
          </a:xfrm>
          <a:prstGeom prst="rect">
            <a:avLst/>
          </a:prstGeom>
          <a:noFill/>
        </p:spPr>
        <p:txBody>
          <a:bodyPr wrap="square">
            <a:spAutoFit/>
          </a:bodyPr>
          <a:lstStyle/>
          <a:p>
            <a: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Impoundment Repair</a:t>
            </a:r>
            <a:b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br>
            <a:r>
              <a:rPr lang="en-US" sz="2800" b="0" i="1"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Alternatives</a:t>
            </a:r>
            <a:endParaRPr lang="en-US" sz="2800" dirty="0"/>
          </a:p>
        </p:txBody>
      </p:sp>
      <p:sp>
        <p:nvSpPr>
          <p:cNvPr id="6" name="Title 1">
            <a:extLst>
              <a:ext uri="{FF2B5EF4-FFF2-40B4-BE49-F238E27FC236}">
                <a16:creationId xmlns:a16="http://schemas.microsoft.com/office/drawing/2014/main" id="{7C4517C9-9D5C-6E3C-E290-D1907C83F1DC}"/>
              </a:ext>
            </a:extLst>
          </p:cNvPr>
          <p:cNvSpPr>
            <a:spLocks noGrp="1"/>
          </p:cNvSpPr>
          <p:nvPr>
            <p:ph type="title"/>
          </p:nvPr>
        </p:nvSpPr>
        <p:spPr>
          <a:xfrm>
            <a:off x="0" y="365125"/>
            <a:ext cx="12192000" cy="777875"/>
          </a:xfrm>
          <a:solidFill>
            <a:schemeClr val="accent6">
              <a:lumMod val="20000"/>
              <a:lumOff val="80000"/>
            </a:schemeClr>
          </a:solidFill>
        </p:spPr>
        <p:txBody>
          <a:bodyPr/>
          <a:lstStyle/>
          <a:p>
            <a:pPr algn="ctr"/>
            <a:r>
              <a:rPr lang="en-US" dirty="0"/>
              <a:t>Activity </a:t>
            </a:r>
          </a:p>
        </p:txBody>
      </p:sp>
      <p:sp>
        <p:nvSpPr>
          <p:cNvPr id="8" name="TextBox 7">
            <a:extLst>
              <a:ext uri="{FF2B5EF4-FFF2-40B4-BE49-F238E27FC236}">
                <a16:creationId xmlns:a16="http://schemas.microsoft.com/office/drawing/2014/main" id="{1313F240-773D-C415-636E-A253D90B89D5}"/>
              </a:ext>
            </a:extLst>
          </p:cNvPr>
          <p:cNvSpPr txBox="1"/>
          <p:nvPr/>
        </p:nvSpPr>
        <p:spPr>
          <a:xfrm>
            <a:off x="7620000" y="430896"/>
            <a:ext cx="4572000" cy="646331"/>
          </a:xfrm>
          <a:prstGeom prst="rect">
            <a:avLst/>
          </a:prstGeom>
          <a:noFill/>
        </p:spPr>
        <p:txBody>
          <a:bodyPr wrap="square">
            <a:spAutoFit/>
          </a:bodyPr>
          <a:lstStyle/>
          <a:p>
            <a:pPr marL="0" lvl="0" indent="0" algn="ctr" rtl="0">
              <a:spcBef>
                <a:spcPts val="0"/>
              </a:spcBef>
              <a:spcAft>
                <a:spcPts val="0"/>
              </a:spcAft>
              <a:buClr>
                <a:schemeClr val="dk1"/>
              </a:buClr>
              <a:buSzPts val="1800"/>
              <a:buNone/>
            </a:pPr>
            <a:r>
              <a:rPr lang="en-US" sz="1800" dirty="0"/>
              <a:t>Developed by: Alex McInturff, Angela Matz, Mitch Eaton, Paul Barrett, Sarah J. Converse</a:t>
            </a:r>
            <a:endParaRPr lang="en-US" dirty="0"/>
          </a:p>
        </p:txBody>
      </p:sp>
      <p:sp>
        <p:nvSpPr>
          <p:cNvPr id="10" name="Google Shape;654;p66">
            <a:extLst>
              <a:ext uri="{FF2B5EF4-FFF2-40B4-BE49-F238E27FC236}">
                <a16:creationId xmlns:a16="http://schemas.microsoft.com/office/drawing/2014/main" id="{3F5937D3-3729-18AE-71A5-D6CA15F45AAA}"/>
              </a:ext>
            </a:extLst>
          </p:cNvPr>
          <p:cNvSpPr txBox="1">
            <a:spLocks/>
          </p:cNvSpPr>
          <p:nvPr/>
        </p:nvSpPr>
        <p:spPr>
          <a:xfrm>
            <a:off x="1219200" y="2776278"/>
            <a:ext cx="10210800" cy="1760094"/>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tx1"/>
              </a:buClr>
              <a:buSzPts val="2800"/>
              <a:buFont typeface="Arial"/>
              <a:buChar char="•"/>
            </a:pPr>
            <a:r>
              <a:rPr lang="en-US" sz="4000" dirty="0">
                <a:latin typeface="Arial" panose="020B0604020202020204" pitchFamily="34" charset="0"/>
                <a:ea typeface="Century Gothic"/>
                <a:cs typeface="Arial" panose="020B0604020202020204" pitchFamily="34" charset="0"/>
                <a:sym typeface="Century Gothic"/>
              </a:rPr>
              <a:t>What are the alternatives for this problem?</a:t>
            </a:r>
          </a:p>
          <a:p>
            <a:pPr marL="342900" indent="-342900">
              <a:spcBef>
                <a:spcPts val="0"/>
              </a:spcBef>
              <a:buClr>
                <a:schemeClr val="tx1"/>
              </a:buClr>
              <a:buSzPts val="2800"/>
              <a:buFont typeface="Arial"/>
              <a:buChar char="•"/>
            </a:pPr>
            <a:r>
              <a:rPr lang="en-US" sz="4000" dirty="0">
                <a:latin typeface="Arial" panose="020B0604020202020204" pitchFamily="34" charset="0"/>
                <a:ea typeface="Century Gothic"/>
                <a:cs typeface="Arial" panose="020B0604020202020204" pitchFamily="34" charset="0"/>
                <a:sym typeface="Century Gothic"/>
              </a:rPr>
              <a:t>Are there additional alternatives? How would you develop them?</a:t>
            </a:r>
          </a:p>
        </p:txBody>
      </p:sp>
    </p:spTree>
    <p:extLst>
      <p:ext uri="{BB962C8B-B14F-4D97-AF65-F5344CB8AC3E}">
        <p14:creationId xmlns:p14="http://schemas.microsoft.com/office/powerpoint/2010/main" val="348909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B7174-8E4E-192A-6DB0-614F6536792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217928E-20E7-3B07-E4F8-AD6347B31FB1}"/>
              </a:ext>
            </a:extLst>
          </p:cNvPr>
          <p:cNvSpPr txBox="1"/>
          <p:nvPr/>
        </p:nvSpPr>
        <p:spPr>
          <a:xfrm>
            <a:off x="752976" y="190768"/>
            <a:ext cx="10686048" cy="6247864"/>
          </a:xfrm>
          <a:prstGeom prst="rect">
            <a:avLst/>
          </a:prstGeom>
          <a:solidFill>
            <a:schemeClr val="accent4">
              <a:lumMod val="20000"/>
              <a:lumOff val="80000"/>
            </a:schemeClr>
          </a:solidFill>
        </p:spPr>
        <p:txBody>
          <a:bodyPr wrap="square">
            <a:spAutoFit/>
          </a:bodyPr>
          <a:lstStyle/>
          <a:p>
            <a:pPr marL="0" indent="0">
              <a:lnSpc>
                <a:spcPct val="120000"/>
              </a:lnSpc>
              <a:spcBef>
                <a:spcPts val="0"/>
              </a:spcBef>
              <a:buNone/>
            </a:pPr>
            <a:r>
              <a:rPr lang="en-US" sz="2000" dirty="0"/>
              <a:t>You are the manager of a National Wildlife Refuge and are in the process of deciding how to manage for an endangered lizard on the Refuge. The lizard seems to benefit from the disturbance associated with prescribed fire (though your budget for such activities is limited). Also, the species is susceptible to mortality on roads, but the Refuge receives substantial visitation by bird watchers, some of whom like to travel by car.</a:t>
            </a:r>
          </a:p>
          <a:p>
            <a:pPr>
              <a:lnSpc>
                <a:spcPct val="120000"/>
              </a:lnSpc>
              <a:spcBef>
                <a:spcPts val="0"/>
              </a:spcBef>
            </a:pPr>
            <a:endParaRPr lang="en-US" sz="2000" dirty="0"/>
          </a:p>
          <a:p>
            <a:pPr>
              <a:lnSpc>
                <a:spcPct val="120000"/>
              </a:lnSpc>
              <a:spcBef>
                <a:spcPts val="0"/>
              </a:spcBef>
            </a:pPr>
            <a:r>
              <a:rPr lang="en-US" sz="2000" dirty="0"/>
              <a:t>Given objectives: </a:t>
            </a:r>
          </a:p>
          <a:p>
            <a:pPr lvl="1">
              <a:lnSpc>
                <a:spcPct val="120000"/>
              </a:lnSpc>
              <a:spcBef>
                <a:spcPts val="0"/>
              </a:spcBef>
            </a:pPr>
            <a:r>
              <a:rPr lang="en-US" sz="2000" dirty="0"/>
              <a:t>Minimize probability of extinction of the lizard</a:t>
            </a:r>
          </a:p>
          <a:p>
            <a:pPr lvl="1">
              <a:lnSpc>
                <a:spcPct val="120000"/>
              </a:lnSpc>
              <a:spcBef>
                <a:spcPts val="0"/>
              </a:spcBef>
            </a:pPr>
            <a:r>
              <a:rPr lang="en-US" sz="2000" dirty="0"/>
              <a:t>Increase use of prescribed fire </a:t>
            </a:r>
          </a:p>
          <a:p>
            <a:pPr lvl="1">
              <a:lnSpc>
                <a:spcPct val="120000"/>
              </a:lnSpc>
              <a:spcBef>
                <a:spcPts val="0"/>
              </a:spcBef>
            </a:pPr>
            <a:r>
              <a:rPr lang="en-US" sz="2000" dirty="0"/>
              <a:t>Minimize costs </a:t>
            </a:r>
          </a:p>
          <a:p>
            <a:pPr lvl="1">
              <a:lnSpc>
                <a:spcPct val="120000"/>
              </a:lnSpc>
              <a:spcBef>
                <a:spcPts val="0"/>
              </a:spcBef>
            </a:pPr>
            <a:r>
              <a:rPr lang="en-US" sz="2000" dirty="0"/>
              <a:t>Minimize lizard road mortality </a:t>
            </a:r>
          </a:p>
          <a:p>
            <a:pPr lvl="1">
              <a:lnSpc>
                <a:spcPct val="120000"/>
              </a:lnSpc>
              <a:spcBef>
                <a:spcPts val="0"/>
              </a:spcBef>
            </a:pPr>
            <a:r>
              <a:rPr lang="en-US" sz="2000" dirty="0"/>
              <a:t>Maximize birder satisfaction </a:t>
            </a:r>
          </a:p>
          <a:p>
            <a:pPr lvl="1">
              <a:lnSpc>
                <a:spcPct val="120000"/>
              </a:lnSpc>
              <a:spcBef>
                <a:spcPts val="0"/>
              </a:spcBef>
            </a:pPr>
            <a:r>
              <a:rPr lang="en-US" sz="2000" dirty="0"/>
              <a:t>Maximize native bird species richness</a:t>
            </a:r>
          </a:p>
          <a:p>
            <a:pPr>
              <a:lnSpc>
                <a:spcPct val="120000"/>
              </a:lnSpc>
              <a:spcBef>
                <a:spcPts val="0"/>
              </a:spcBef>
            </a:pPr>
            <a:r>
              <a:rPr lang="en-US" sz="2000" dirty="0"/>
              <a:t>Given alternatives: </a:t>
            </a:r>
          </a:p>
          <a:p>
            <a:pPr lvl="1">
              <a:lnSpc>
                <a:spcPct val="120000"/>
              </a:lnSpc>
              <a:spcBef>
                <a:spcPts val="0"/>
              </a:spcBef>
            </a:pPr>
            <a:r>
              <a:rPr lang="en-US" sz="2000" dirty="0"/>
              <a:t>Spatial/temporal variations of road closures and prescribed burns</a:t>
            </a:r>
          </a:p>
          <a:p>
            <a:endParaRPr lang="en-US" sz="2000" dirty="0"/>
          </a:p>
          <a:p>
            <a:r>
              <a:rPr lang="en-US" sz="2000" dirty="0"/>
              <a:t>Identify characteristics of the models we would want to build, including: Inputs, Outputs, Model types</a:t>
            </a:r>
          </a:p>
        </p:txBody>
      </p:sp>
      <p:sp>
        <p:nvSpPr>
          <p:cNvPr id="2" name="Title 1">
            <a:extLst>
              <a:ext uri="{FF2B5EF4-FFF2-40B4-BE49-F238E27FC236}">
                <a16:creationId xmlns:a16="http://schemas.microsoft.com/office/drawing/2014/main" id="{0E256F5A-5FB6-B297-8910-514A48AEC0BC}"/>
              </a:ext>
            </a:extLst>
          </p:cNvPr>
          <p:cNvSpPr>
            <a:spLocks noGrp="1"/>
          </p:cNvSpPr>
          <p:nvPr>
            <p:ph type="title"/>
          </p:nvPr>
        </p:nvSpPr>
        <p:spPr>
          <a:xfrm>
            <a:off x="8403055" y="3052818"/>
            <a:ext cx="2722145" cy="1524000"/>
          </a:xfrm>
          <a:solidFill>
            <a:schemeClr val="accent6">
              <a:lumMod val="20000"/>
              <a:lumOff val="80000"/>
            </a:schemeClr>
          </a:solidFill>
        </p:spPr>
        <p:txBody>
          <a:bodyPr>
            <a:normAutofit/>
          </a:bodyPr>
          <a:lstStyle/>
          <a:p>
            <a:pPr algn="ctr"/>
            <a:r>
              <a:rPr lang="en-US" sz="6000" dirty="0"/>
              <a:t>Activity</a:t>
            </a:r>
          </a:p>
        </p:txBody>
      </p:sp>
      <p:sp>
        <p:nvSpPr>
          <p:cNvPr id="13" name="TextBox 12">
            <a:extLst>
              <a:ext uri="{FF2B5EF4-FFF2-40B4-BE49-F238E27FC236}">
                <a16:creationId xmlns:a16="http://schemas.microsoft.com/office/drawing/2014/main" id="{B1E5E98D-6597-C14C-6497-E27CE119CA9E}"/>
              </a:ext>
            </a:extLst>
          </p:cNvPr>
          <p:cNvSpPr txBox="1"/>
          <p:nvPr/>
        </p:nvSpPr>
        <p:spPr>
          <a:xfrm>
            <a:off x="0" y="6613573"/>
            <a:ext cx="6675120" cy="276999"/>
          </a:xfrm>
          <a:prstGeom prst="rect">
            <a:avLst/>
          </a:prstGeom>
          <a:noFill/>
        </p:spPr>
        <p:txBody>
          <a:bodyPr wrap="square">
            <a:spAutoFit/>
          </a:bodyPr>
          <a:lstStyle/>
          <a:p>
            <a:r>
              <a:rPr lang="en-US" sz="1200" dirty="0"/>
              <a:t>Developed by Mike Runge, Sarah </a:t>
            </a:r>
            <a:r>
              <a:rPr lang="en-US" sz="1200" dirty="0" err="1"/>
              <a:t>Covnerse</a:t>
            </a:r>
            <a:endParaRPr lang="en-US" sz="1200" dirty="0"/>
          </a:p>
        </p:txBody>
      </p:sp>
    </p:spTree>
    <p:extLst>
      <p:ext uri="{BB962C8B-B14F-4D97-AF65-F5344CB8AC3E}">
        <p14:creationId xmlns:p14="http://schemas.microsoft.com/office/powerpoint/2010/main" val="255444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8B9EA-34F2-320E-2429-018A6796C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AAF72-A55E-FE12-3878-38459FE53D4C}"/>
              </a:ext>
            </a:extLst>
          </p:cNvPr>
          <p:cNvSpPr>
            <a:spLocks noGrp="1"/>
          </p:cNvSpPr>
          <p:nvPr>
            <p:ph type="title"/>
          </p:nvPr>
        </p:nvSpPr>
        <p:spPr/>
        <p:txBody>
          <a:bodyPr/>
          <a:lstStyle/>
          <a:p>
            <a:r>
              <a:rPr lang="en-US" dirty="0"/>
              <a:t>Good alternatives require</a:t>
            </a:r>
          </a:p>
        </p:txBody>
      </p:sp>
      <p:sp>
        <p:nvSpPr>
          <p:cNvPr id="3" name="Content Placeholder 2">
            <a:extLst>
              <a:ext uri="{FF2B5EF4-FFF2-40B4-BE49-F238E27FC236}">
                <a16:creationId xmlns:a16="http://schemas.microsoft.com/office/drawing/2014/main" id="{2A9B7BB6-12F6-BAAF-63C4-4E04F0858326}"/>
              </a:ext>
            </a:extLst>
          </p:cNvPr>
          <p:cNvSpPr>
            <a:spLocks noGrp="1"/>
          </p:cNvSpPr>
          <p:nvPr>
            <p:ph idx="1"/>
          </p:nvPr>
        </p:nvSpPr>
        <p:spPr>
          <a:xfrm>
            <a:off x="1388362" y="1393396"/>
            <a:ext cx="6687313" cy="3931640"/>
          </a:xfrm>
        </p:spPr>
        <p:txBody>
          <a:bodyPr>
            <a:normAutofit fontScale="92500" lnSpcReduction="10000"/>
          </a:bodyPr>
          <a:lstStyle/>
          <a:p>
            <a:r>
              <a:rPr lang="en-US" sz="3600" b="1" dirty="0"/>
              <a:t>Imagination  </a:t>
            </a:r>
          </a:p>
          <a:p>
            <a:pPr lvl="1"/>
            <a:r>
              <a:rPr lang="en-US" sz="3200" dirty="0"/>
              <a:t>Beware of the tendency to limit our ideas to what are thought to be ‘practical’ alternatives</a:t>
            </a:r>
          </a:p>
          <a:p>
            <a:r>
              <a:rPr lang="en-US" sz="3600" b="1" dirty="0"/>
              <a:t>Creativity </a:t>
            </a:r>
          </a:p>
          <a:p>
            <a:pPr lvl="1"/>
            <a:r>
              <a:rPr lang="en-US" sz="3200" dirty="0"/>
              <a:t>Think of the widest range of possible alternatives</a:t>
            </a:r>
          </a:p>
          <a:p>
            <a:pPr lvl="1"/>
            <a:r>
              <a:rPr lang="en-US" sz="3200" dirty="0"/>
              <a:t>Don’t let preconceived ideas or constraints be limiting</a:t>
            </a:r>
          </a:p>
        </p:txBody>
      </p:sp>
      <p:pic>
        <p:nvPicPr>
          <p:cNvPr id="4" name="Picture 3">
            <a:extLst>
              <a:ext uri="{FF2B5EF4-FFF2-40B4-BE49-F238E27FC236}">
                <a16:creationId xmlns:a16="http://schemas.microsoft.com/office/drawing/2014/main" id="{9F0DD24F-C47E-D84E-151C-009BD2FD2A7B}"/>
              </a:ext>
            </a:extLst>
          </p:cNvPr>
          <p:cNvPicPr>
            <a:picLocks noChangeAspect="1"/>
          </p:cNvPicPr>
          <p:nvPr/>
        </p:nvPicPr>
        <p:blipFill>
          <a:blip r:embed="rId3"/>
          <a:stretch>
            <a:fillRect/>
          </a:stretch>
        </p:blipFill>
        <p:spPr>
          <a:xfrm>
            <a:off x="8537508" y="1690688"/>
            <a:ext cx="2947355" cy="4148129"/>
          </a:xfrm>
          <a:prstGeom prst="rect">
            <a:avLst/>
          </a:prstGeom>
        </p:spPr>
      </p:pic>
      <p:sp>
        <p:nvSpPr>
          <p:cNvPr id="6" name="TextBox 5">
            <a:extLst>
              <a:ext uri="{FF2B5EF4-FFF2-40B4-BE49-F238E27FC236}">
                <a16:creationId xmlns:a16="http://schemas.microsoft.com/office/drawing/2014/main" id="{164FF532-7991-214B-CEF9-AC257362C671}"/>
              </a:ext>
            </a:extLst>
          </p:cNvPr>
          <p:cNvSpPr txBox="1"/>
          <p:nvPr/>
        </p:nvSpPr>
        <p:spPr>
          <a:xfrm>
            <a:off x="10953739" y="5765665"/>
            <a:ext cx="1098824" cy="261610"/>
          </a:xfrm>
          <a:prstGeom prst="rect">
            <a:avLst/>
          </a:prstGeom>
          <a:noFill/>
        </p:spPr>
        <p:txBody>
          <a:bodyPr wrap="square">
            <a:spAutoFit/>
          </a:bodyPr>
          <a:lstStyle/>
          <a:p>
            <a:r>
              <a:rPr lang="en-US" sz="1050" dirty="0" err="1"/>
              <a:t>Displate</a:t>
            </a:r>
            <a:endParaRPr lang="en-US" sz="1050" dirty="0"/>
          </a:p>
        </p:txBody>
      </p:sp>
      <p:sp>
        <p:nvSpPr>
          <p:cNvPr id="5" name="TextBox 4">
            <a:extLst>
              <a:ext uri="{FF2B5EF4-FFF2-40B4-BE49-F238E27FC236}">
                <a16:creationId xmlns:a16="http://schemas.microsoft.com/office/drawing/2014/main" id="{22FFC167-67B7-9CFC-BA5B-65EF1237D37C}"/>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
        <p:nvSpPr>
          <p:cNvPr id="7" name="Rectangle 6">
            <a:extLst>
              <a:ext uri="{FF2B5EF4-FFF2-40B4-BE49-F238E27FC236}">
                <a16:creationId xmlns:a16="http://schemas.microsoft.com/office/drawing/2014/main" id="{0ED178FD-D59D-8FB6-8919-7DD268A03E30}"/>
              </a:ext>
            </a:extLst>
          </p:cNvPr>
          <p:cNvSpPr/>
          <p:nvPr/>
        </p:nvSpPr>
        <p:spPr>
          <a:xfrm>
            <a:off x="1071301" y="5190657"/>
            <a:ext cx="7131608" cy="1411625"/>
          </a:xfrm>
          <a:prstGeom prst="rect">
            <a:avLst/>
          </a:prstGeom>
          <a:blipFill>
            <a:blip r:embed="rId4"/>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To promote creativity – conduct a game:</a:t>
            </a:r>
          </a:p>
          <a:p>
            <a:pPr algn="ctr"/>
            <a:endParaRPr lang="en-US" sz="1400" dirty="0">
              <a:solidFill>
                <a:schemeClr val="tx1"/>
              </a:solidFill>
            </a:endParaRPr>
          </a:p>
          <a:p>
            <a:pPr algn="ctr"/>
            <a:r>
              <a:rPr lang="en-US" sz="2000" dirty="0">
                <a:solidFill>
                  <a:schemeClr val="tx1"/>
                </a:solidFill>
                <a:ea typeface="Calibri"/>
                <a:cs typeface="Calibri"/>
              </a:rPr>
              <a:t>Make group list 10 things they can do with [X = a pizza box, shoelace, etc.] and reward the most creative solution</a:t>
            </a:r>
          </a:p>
        </p:txBody>
      </p:sp>
    </p:spTree>
    <p:extLst>
      <p:ext uri="{BB962C8B-B14F-4D97-AF65-F5344CB8AC3E}">
        <p14:creationId xmlns:p14="http://schemas.microsoft.com/office/powerpoint/2010/main" val="54167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D602-EC27-67AB-41A7-EA2E6E2F1A3F}"/>
              </a:ext>
            </a:extLst>
          </p:cNvPr>
          <p:cNvSpPr>
            <a:spLocks noGrp="1"/>
          </p:cNvSpPr>
          <p:nvPr>
            <p:ph type="title"/>
          </p:nvPr>
        </p:nvSpPr>
        <p:spPr>
          <a:xfrm>
            <a:off x="838200" y="365126"/>
            <a:ext cx="10515600" cy="560426"/>
          </a:xfrm>
        </p:spPr>
        <p:txBody>
          <a:bodyPr>
            <a:normAutofit fontScale="90000"/>
          </a:bodyPr>
          <a:lstStyle/>
          <a:p>
            <a:r>
              <a:rPr lang="en-US" dirty="0"/>
              <a:t>Reading discussion</a:t>
            </a:r>
          </a:p>
        </p:txBody>
      </p:sp>
      <p:sp>
        <p:nvSpPr>
          <p:cNvPr id="3" name="Content Placeholder 2">
            <a:extLst>
              <a:ext uri="{FF2B5EF4-FFF2-40B4-BE49-F238E27FC236}">
                <a16:creationId xmlns:a16="http://schemas.microsoft.com/office/drawing/2014/main" id="{532F6CCB-9497-D52A-E563-EA564D079580}"/>
              </a:ext>
            </a:extLst>
          </p:cNvPr>
          <p:cNvSpPr>
            <a:spLocks noGrp="1"/>
          </p:cNvSpPr>
          <p:nvPr>
            <p:ph idx="1"/>
          </p:nvPr>
        </p:nvSpPr>
        <p:spPr>
          <a:xfrm>
            <a:off x="838200" y="1067342"/>
            <a:ext cx="10515600" cy="5032244"/>
          </a:xfrm>
        </p:spPr>
        <p:txBody>
          <a:bodyPr>
            <a:normAutofit/>
          </a:bodyPr>
          <a:lstStyle/>
          <a:p>
            <a:pPr marL="0" indent="0">
              <a:buNone/>
            </a:pPr>
            <a:endParaRPr lang="en-US" dirty="0"/>
          </a:p>
        </p:txBody>
      </p:sp>
    </p:spTree>
    <p:extLst>
      <p:ext uri="{BB962C8B-B14F-4D97-AF65-F5344CB8AC3E}">
        <p14:creationId xmlns:p14="http://schemas.microsoft.com/office/powerpoint/2010/main" val="3019933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7A05D5-93A4-6E39-F418-58862A91C72A}"/>
              </a:ext>
            </a:extLst>
          </p:cNvPr>
          <p:cNvPicPr>
            <a:picLocks noChangeAspect="1"/>
          </p:cNvPicPr>
          <p:nvPr/>
        </p:nvPicPr>
        <p:blipFill>
          <a:blip r:embed="rId3"/>
          <a:stretch>
            <a:fillRect/>
          </a:stretch>
        </p:blipFill>
        <p:spPr>
          <a:xfrm>
            <a:off x="1697789" y="769457"/>
            <a:ext cx="8796422" cy="5319086"/>
          </a:xfrm>
          <a:prstGeom prst="rect">
            <a:avLst/>
          </a:prstGeom>
          <a:ln w="57150">
            <a:solidFill>
              <a:schemeClr val="tx1"/>
            </a:solidFill>
          </a:ln>
        </p:spPr>
      </p:pic>
      <p:sp>
        <p:nvSpPr>
          <p:cNvPr id="6" name="Content Placeholder 2">
            <a:extLst>
              <a:ext uri="{FF2B5EF4-FFF2-40B4-BE49-F238E27FC236}">
                <a16:creationId xmlns:a16="http://schemas.microsoft.com/office/drawing/2014/main" id="{B6E55B34-5890-035A-1FF4-60A1E554243C}"/>
              </a:ext>
            </a:extLst>
          </p:cNvPr>
          <p:cNvSpPr txBox="1">
            <a:spLocks/>
          </p:cNvSpPr>
          <p:nvPr/>
        </p:nvSpPr>
        <p:spPr>
          <a:xfrm>
            <a:off x="10193439" y="0"/>
            <a:ext cx="3157798" cy="2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Creative Commons Licenses photos</a:t>
            </a:r>
          </a:p>
        </p:txBody>
      </p:sp>
      <p:sp>
        <p:nvSpPr>
          <p:cNvPr id="2" name="TextBox 1">
            <a:extLst>
              <a:ext uri="{FF2B5EF4-FFF2-40B4-BE49-F238E27FC236}">
                <a16:creationId xmlns:a16="http://schemas.microsoft.com/office/drawing/2014/main" id="{F6C1F554-78E7-E37C-0CE8-BCD50794C827}"/>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764438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FB68-78B2-2FD9-2EA6-FF1FD6DEA49D}"/>
              </a:ext>
            </a:extLst>
          </p:cNvPr>
          <p:cNvSpPr>
            <a:spLocks noGrp="1"/>
          </p:cNvSpPr>
          <p:nvPr>
            <p:ph type="title"/>
          </p:nvPr>
        </p:nvSpPr>
        <p:spPr/>
        <p:txBody>
          <a:bodyPr/>
          <a:lstStyle/>
          <a:p>
            <a:r>
              <a:rPr lang="en-US" dirty="0"/>
              <a:t>Challenges to identifying alternatives</a:t>
            </a:r>
          </a:p>
        </p:txBody>
      </p:sp>
      <p:sp>
        <p:nvSpPr>
          <p:cNvPr id="3" name="Content Placeholder 2">
            <a:extLst>
              <a:ext uri="{FF2B5EF4-FFF2-40B4-BE49-F238E27FC236}">
                <a16:creationId xmlns:a16="http://schemas.microsoft.com/office/drawing/2014/main" id="{0D3BFE78-EFCE-FAE3-4273-C2489D9568F0}"/>
              </a:ext>
            </a:extLst>
          </p:cNvPr>
          <p:cNvSpPr>
            <a:spLocks noGrp="1"/>
          </p:cNvSpPr>
          <p:nvPr>
            <p:ph idx="1"/>
          </p:nvPr>
        </p:nvSpPr>
        <p:spPr>
          <a:xfrm>
            <a:off x="1158240" y="1919288"/>
            <a:ext cx="6440424" cy="3996880"/>
          </a:xfrm>
        </p:spPr>
        <p:txBody>
          <a:bodyPr>
            <a:normAutofit/>
          </a:bodyPr>
          <a:lstStyle/>
          <a:p>
            <a:r>
              <a:rPr lang="en-US" sz="3600" dirty="0"/>
              <a:t>Falling prey to cognitive biases (e.g., status quo bias) </a:t>
            </a:r>
          </a:p>
          <a:p>
            <a:r>
              <a:rPr lang="en-US" sz="3600" dirty="0"/>
              <a:t>Accepting real or perceived constraints</a:t>
            </a:r>
          </a:p>
          <a:p>
            <a:r>
              <a:rPr lang="en-US" sz="3600" dirty="0"/>
              <a:t>Evaluating alternatives prematurely</a:t>
            </a:r>
          </a:p>
          <a:p>
            <a:endParaRPr lang="en-US" sz="3600" dirty="0"/>
          </a:p>
        </p:txBody>
      </p:sp>
      <p:pic>
        <p:nvPicPr>
          <p:cNvPr id="7" name="Picture 6">
            <a:extLst>
              <a:ext uri="{FF2B5EF4-FFF2-40B4-BE49-F238E27FC236}">
                <a16:creationId xmlns:a16="http://schemas.microsoft.com/office/drawing/2014/main" id="{C307A3C8-EF99-F92A-657B-AD39922B23A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95000" l="7500" r="90000">
                        <a14:foregroundMark x1="10000" y1="12812" x2="15313" y2="8594"/>
                        <a14:foregroundMark x1="29844" y1="7969" x2="31406" y2="6406"/>
                        <a14:foregroundMark x1="52500" y1="6250" x2="52344" y2="9688"/>
                        <a14:foregroundMark x1="57188" y1="8906" x2="70313" y2="7500"/>
                        <a14:foregroundMark x1="12969" y1="28125" x2="15625" y2="27344"/>
                        <a14:foregroundMark x1="14531" y1="42188" x2="11406" y2="44844"/>
                        <a14:foregroundMark x1="22344" y1="40469" x2="22656" y2="41719"/>
                        <a14:foregroundMark x1="42813" y1="38750" x2="43281" y2="41719"/>
                        <a14:foregroundMark x1="52969" y1="43750" x2="54063" y2="47031"/>
                        <a14:foregroundMark x1="67188" y1="44219" x2="67188" y2="47500"/>
                        <a14:foregroundMark x1="13438" y1="60938" x2="12656" y2="60938"/>
                        <a14:foregroundMark x1="24844" y1="62187" x2="24844" y2="62187"/>
                        <a14:foregroundMark x1="34219" y1="65625" x2="34219" y2="65625"/>
                        <a14:foregroundMark x1="50156" y1="64063" x2="50156" y2="64063"/>
                        <a14:foregroundMark x1="58438" y1="61875" x2="58438" y2="61875"/>
                        <a14:foregroundMark x1="73438" y1="60938" x2="73438" y2="60938"/>
                        <a14:foregroundMark x1="9688" y1="80625" x2="9688" y2="80625"/>
                        <a14:foregroundMark x1="18281" y1="95000" x2="18281" y2="95000"/>
                        <a14:foregroundMark x1="23281" y1="83594" x2="23281" y2="83594"/>
                        <a14:foregroundMark x1="39219" y1="79375" x2="39219" y2="79375"/>
                        <a14:foregroundMark x1="8750" y1="8906" x2="8750" y2="8906"/>
                        <a14:foregroundMark x1="7813" y1="23750" x2="7813" y2="23750"/>
                        <a14:foregroundMark x1="7500" y1="32969" x2="7500" y2="32969"/>
                        <a14:foregroundMark x1="7500" y1="32969" x2="7500" y2="32969"/>
                      </a14:backgroundRemoval>
                    </a14:imgEffect>
                  </a14:imgLayer>
                </a14:imgProps>
              </a:ext>
            </a:extLst>
          </a:blip>
          <a:stretch>
            <a:fillRect/>
          </a:stretch>
        </p:blipFill>
        <p:spPr>
          <a:xfrm>
            <a:off x="7708391" y="1690688"/>
            <a:ext cx="3759469" cy="3759469"/>
          </a:xfrm>
          <a:prstGeom prst="rect">
            <a:avLst/>
          </a:prstGeom>
        </p:spPr>
      </p:pic>
      <p:sp>
        <p:nvSpPr>
          <p:cNvPr id="8" name="TextBox 7">
            <a:extLst>
              <a:ext uri="{FF2B5EF4-FFF2-40B4-BE49-F238E27FC236}">
                <a16:creationId xmlns:a16="http://schemas.microsoft.com/office/drawing/2014/main" id="{E1034E5A-843E-33D9-9F7E-78A1DFAF90F6}"/>
              </a:ext>
            </a:extLst>
          </p:cNvPr>
          <p:cNvSpPr txBox="1"/>
          <p:nvPr/>
        </p:nvSpPr>
        <p:spPr>
          <a:xfrm>
            <a:off x="9490699" y="5167312"/>
            <a:ext cx="1098824" cy="261610"/>
          </a:xfrm>
          <a:prstGeom prst="rect">
            <a:avLst/>
          </a:prstGeom>
          <a:noFill/>
        </p:spPr>
        <p:txBody>
          <a:bodyPr wrap="square">
            <a:spAutoFit/>
          </a:bodyPr>
          <a:lstStyle/>
          <a:p>
            <a:r>
              <a:rPr lang="en-US" sz="1050" dirty="0"/>
              <a:t>Tenor</a:t>
            </a:r>
          </a:p>
        </p:txBody>
      </p:sp>
      <p:sp>
        <p:nvSpPr>
          <p:cNvPr id="4" name="TextBox 3">
            <a:extLst>
              <a:ext uri="{FF2B5EF4-FFF2-40B4-BE49-F238E27FC236}">
                <a16:creationId xmlns:a16="http://schemas.microsoft.com/office/drawing/2014/main" id="{C81E7CD5-D90D-82EB-D4EB-A2E98D348481}"/>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42587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FE3B-525C-1264-811D-935EC1E791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98B5D3-E864-BA12-FE3A-8B7A44F062CE}"/>
              </a:ext>
            </a:extLst>
          </p:cNvPr>
          <p:cNvSpPr txBox="1"/>
          <p:nvPr/>
        </p:nvSpPr>
        <p:spPr>
          <a:xfrm>
            <a:off x="0" y="6613573"/>
            <a:ext cx="6675120" cy="276999"/>
          </a:xfrm>
          <a:prstGeom prst="rect">
            <a:avLst/>
          </a:prstGeom>
          <a:noFill/>
        </p:spPr>
        <p:txBody>
          <a:bodyPr wrap="square">
            <a:spAutoFit/>
          </a:bodyPr>
          <a:lstStyle/>
          <a:p>
            <a:r>
              <a:rPr lang="en-US" sz="1200" dirty="0"/>
              <a:t>Developed by Brielle Thompson</a:t>
            </a:r>
          </a:p>
        </p:txBody>
      </p:sp>
      <p:sp>
        <p:nvSpPr>
          <p:cNvPr id="7" name="Title 1">
            <a:extLst>
              <a:ext uri="{FF2B5EF4-FFF2-40B4-BE49-F238E27FC236}">
                <a16:creationId xmlns:a16="http://schemas.microsoft.com/office/drawing/2014/main" id="{C0D043BB-2D15-3514-C920-FF744C748D4A}"/>
              </a:ext>
            </a:extLst>
          </p:cNvPr>
          <p:cNvSpPr txBox="1">
            <a:spLocks/>
          </p:cNvSpPr>
          <p:nvPr/>
        </p:nvSpPr>
        <p:spPr>
          <a:xfrm>
            <a:off x="0" y="623131"/>
            <a:ext cx="12192000" cy="517891"/>
          </a:xfrm>
          <a:prstGeom prst="rect">
            <a:avLst/>
          </a:prstGeom>
          <a:solidFill>
            <a:schemeClr val="accent6">
              <a:lumMod val="20000"/>
              <a:lumOff val="8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Activity – Don’t stick to the status quo!</a:t>
            </a:r>
          </a:p>
        </p:txBody>
      </p:sp>
      <p:sp>
        <p:nvSpPr>
          <p:cNvPr id="15" name="TextBox 14">
            <a:extLst>
              <a:ext uri="{FF2B5EF4-FFF2-40B4-BE49-F238E27FC236}">
                <a16:creationId xmlns:a16="http://schemas.microsoft.com/office/drawing/2014/main" id="{24625BA2-BDF6-79BF-0450-5A4F99C12778}"/>
              </a:ext>
            </a:extLst>
          </p:cNvPr>
          <p:cNvSpPr txBox="1"/>
          <p:nvPr/>
        </p:nvSpPr>
        <p:spPr>
          <a:xfrm>
            <a:off x="755726" y="2606470"/>
            <a:ext cx="4870524" cy="1015663"/>
          </a:xfrm>
          <a:prstGeom prst="rect">
            <a:avLst/>
          </a:prstGeom>
          <a:solidFill>
            <a:schemeClr val="accent4">
              <a:lumMod val="20000"/>
              <a:lumOff val="80000"/>
            </a:schemeClr>
          </a:solidFill>
        </p:spPr>
        <p:txBody>
          <a:bodyPr wrap="square">
            <a:spAutoFit/>
          </a:bodyPr>
          <a:lstStyle/>
          <a:p>
            <a:r>
              <a:rPr lang="en-US" sz="2000" b="1" dirty="0">
                <a:effectLst/>
              </a:rPr>
              <a:t>A wetland restoration project currently excludes public access to protect sensitive species</a:t>
            </a:r>
            <a:endParaRPr lang="en-US" sz="2000" b="1" dirty="0"/>
          </a:p>
        </p:txBody>
      </p:sp>
      <p:sp>
        <p:nvSpPr>
          <p:cNvPr id="16" name="TextBox 15">
            <a:extLst>
              <a:ext uri="{FF2B5EF4-FFF2-40B4-BE49-F238E27FC236}">
                <a16:creationId xmlns:a16="http://schemas.microsoft.com/office/drawing/2014/main" id="{FBF7ADA7-948E-122D-2987-17868ED5E3C8}"/>
              </a:ext>
            </a:extLst>
          </p:cNvPr>
          <p:cNvSpPr txBox="1"/>
          <p:nvPr/>
        </p:nvSpPr>
        <p:spPr>
          <a:xfrm>
            <a:off x="755726" y="3907759"/>
            <a:ext cx="4870524" cy="707886"/>
          </a:xfrm>
          <a:prstGeom prst="rect">
            <a:avLst/>
          </a:prstGeom>
          <a:solidFill>
            <a:srgbClr val="FFCCCC"/>
          </a:solidFill>
        </p:spPr>
        <p:txBody>
          <a:bodyPr wrap="square">
            <a:spAutoFit/>
          </a:bodyPr>
          <a:lstStyle/>
          <a:p>
            <a:r>
              <a:rPr lang="en-US" sz="2000" b="1" dirty="0"/>
              <a:t>A park currently allows recreational fishing year-round with no catch limits.</a:t>
            </a:r>
          </a:p>
        </p:txBody>
      </p:sp>
      <p:sp>
        <p:nvSpPr>
          <p:cNvPr id="17" name="TextBox 16">
            <a:extLst>
              <a:ext uri="{FF2B5EF4-FFF2-40B4-BE49-F238E27FC236}">
                <a16:creationId xmlns:a16="http://schemas.microsoft.com/office/drawing/2014/main" id="{9906A67E-3BAA-2A4B-61F9-BBB4300241C9}"/>
              </a:ext>
            </a:extLst>
          </p:cNvPr>
          <p:cNvSpPr txBox="1"/>
          <p:nvPr/>
        </p:nvSpPr>
        <p:spPr>
          <a:xfrm>
            <a:off x="755726" y="4901271"/>
            <a:ext cx="4870524" cy="1015663"/>
          </a:xfrm>
          <a:prstGeom prst="rect">
            <a:avLst/>
          </a:prstGeom>
          <a:solidFill>
            <a:srgbClr val="E1E1FF"/>
          </a:solidFill>
        </p:spPr>
        <p:txBody>
          <a:bodyPr wrap="square">
            <a:spAutoFit/>
          </a:bodyPr>
          <a:lstStyle/>
          <a:p>
            <a:r>
              <a:rPr lang="en-US" sz="2000" b="1" dirty="0"/>
              <a:t>The forest is managed primarily for timber production and clearcutting used as the standard harvesting method every 30 years</a:t>
            </a:r>
          </a:p>
        </p:txBody>
      </p:sp>
      <p:sp>
        <p:nvSpPr>
          <p:cNvPr id="18" name="TextBox 17">
            <a:extLst>
              <a:ext uri="{FF2B5EF4-FFF2-40B4-BE49-F238E27FC236}">
                <a16:creationId xmlns:a16="http://schemas.microsoft.com/office/drawing/2014/main" id="{623ADF9B-2084-CA48-FA53-7724856046CE}"/>
              </a:ext>
            </a:extLst>
          </p:cNvPr>
          <p:cNvSpPr txBox="1"/>
          <p:nvPr/>
        </p:nvSpPr>
        <p:spPr>
          <a:xfrm>
            <a:off x="1463039" y="1217203"/>
            <a:ext cx="9961581" cy="461665"/>
          </a:xfrm>
          <a:prstGeom prst="rect">
            <a:avLst/>
          </a:prstGeom>
          <a:noFill/>
        </p:spPr>
        <p:txBody>
          <a:bodyPr wrap="square" rtlCol="0">
            <a:spAutoFit/>
          </a:bodyPr>
          <a:lstStyle/>
          <a:p>
            <a:r>
              <a:rPr lang="en-US" sz="2400" b="1" dirty="0"/>
              <a:t>Think of a new creative alternative that is different from the status quo</a:t>
            </a:r>
          </a:p>
        </p:txBody>
      </p:sp>
      <p:sp>
        <p:nvSpPr>
          <p:cNvPr id="19" name="TextBox 18">
            <a:extLst>
              <a:ext uri="{FF2B5EF4-FFF2-40B4-BE49-F238E27FC236}">
                <a16:creationId xmlns:a16="http://schemas.microsoft.com/office/drawing/2014/main" id="{0796160C-AB65-8160-3E6F-56FAC6590414}"/>
              </a:ext>
            </a:extLst>
          </p:cNvPr>
          <p:cNvSpPr txBox="1"/>
          <p:nvPr/>
        </p:nvSpPr>
        <p:spPr>
          <a:xfrm>
            <a:off x="1280160" y="1882588"/>
            <a:ext cx="3108960" cy="523220"/>
          </a:xfrm>
          <a:prstGeom prst="rect">
            <a:avLst/>
          </a:prstGeom>
          <a:noFill/>
        </p:spPr>
        <p:txBody>
          <a:bodyPr wrap="square" rtlCol="0">
            <a:spAutoFit/>
          </a:bodyPr>
          <a:lstStyle/>
          <a:p>
            <a:pPr algn="ctr"/>
            <a:r>
              <a:rPr lang="en-US" sz="2800" b="1" u="sng" dirty="0"/>
              <a:t>Status quo:</a:t>
            </a:r>
          </a:p>
        </p:txBody>
      </p:sp>
      <p:sp>
        <p:nvSpPr>
          <p:cNvPr id="20" name="TextBox 19">
            <a:extLst>
              <a:ext uri="{FF2B5EF4-FFF2-40B4-BE49-F238E27FC236}">
                <a16:creationId xmlns:a16="http://schemas.microsoft.com/office/drawing/2014/main" id="{91421900-40D6-B51A-753E-8D65D6253305}"/>
              </a:ext>
            </a:extLst>
          </p:cNvPr>
          <p:cNvSpPr txBox="1"/>
          <p:nvPr/>
        </p:nvSpPr>
        <p:spPr>
          <a:xfrm>
            <a:off x="7080325" y="1882588"/>
            <a:ext cx="4236719" cy="523220"/>
          </a:xfrm>
          <a:prstGeom prst="rect">
            <a:avLst/>
          </a:prstGeom>
          <a:noFill/>
        </p:spPr>
        <p:txBody>
          <a:bodyPr wrap="square" rtlCol="0">
            <a:spAutoFit/>
          </a:bodyPr>
          <a:lstStyle/>
          <a:p>
            <a:pPr algn="ctr"/>
            <a:r>
              <a:rPr lang="en-US" sz="2800" b="1" u="sng" dirty="0"/>
              <a:t>Think of a new alternative:</a:t>
            </a:r>
          </a:p>
        </p:txBody>
      </p:sp>
      <p:sp>
        <p:nvSpPr>
          <p:cNvPr id="21" name="Rectangle 20">
            <a:extLst>
              <a:ext uri="{FF2B5EF4-FFF2-40B4-BE49-F238E27FC236}">
                <a16:creationId xmlns:a16="http://schemas.microsoft.com/office/drawing/2014/main" id="{EE25CFB9-9E12-811F-C24E-7A9F87C6C667}"/>
              </a:ext>
            </a:extLst>
          </p:cNvPr>
          <p:cNvSpPr/>
          <p:nvPr/>
        </p:nvSpPr>
        <p:spPr>
          <a:xfrm>
            <a:off x="7196865" y="2606470"/>
            <a:ext cx="3818965" cy="1015663"/>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FB30650-D7E4-E8FD-EC2A-F74E603E5640}"/>
              </a:ext>
            </a:extLst>
          </p:cNvPr>
          <p:cNvSpPr/>
          <p:nvPr/>
        </p:nvSpPr>
        <p:spPr>
          <a:xfrm>
            <a:off x="7196864" y="3907759"/>
            <a:ext cx="3818965" cy="707886"/>
          </a:xfrm>
          <a:prstGeom prst="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363761-A6F8-45E6-4400-7C864631A39A}"/>
              </a:ext>
            </a:extLst>
          </p:cNvPr>
          <p:cNvSpPr/>
          <p:nvPr/>
        </p:nvSpPr>
        <p:spPr>
          <a:xfrm>
            <a:off x="7196863" y="4901271"/>
            <a:ext cx="3818965" cy="1015662"/>
          </a:xfrm>
          <a:prstGeom prst="rect">
            <a:avLst/>
          </a:prstGeom>
          <a:solidFill>
            <a:srgbClr val="E1E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573409"/>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6a3c90f-7163-42dd-89ea-fb04cd484268" xsi:nil="true"/>
    <lcf76f155ced4ddcb4097134ff3c332f xmlns="050c1e3a-3f2f-46e4-a7ea-a86e3cc5eb7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05C470770B0D4ABF8826612BE84D5C" ma:contentTypeVersion="11" ma:contentTypeDescription="Create a new document." ma:contentTypeScope="" ma:versionID="d7fafb7966f5382a7b5f49eb7fca42a7">
  <xsd:schema xmlns:xsd="http://www.w3.org/2001/XMLSchema" xmlns:xs="http://www.w3.org/2001/XMLSchema" xmlns:p="http://schemas.microsoft.com/office/2006/metadata/properties" xmlns:ns2="050c1e3a-3f2f-46e4-a7ea-a86e3cc5eb79" xmlns:ns3="46a3c90f-7163-42dd-89ea-fb04cd484268" targetNamespace="http://schemas.microsoft.com/office/2006/metadata/properties" ma:root="true" ma:fieldsID="9d965f3a61d4a60a0bcdf4e7f4aceea8" ns2:_="" ns3:_="">
    <xsd:import namespace="050c1e3a-3f2f-46e4-a7ea-a86e3cc5eb79"/>
    <xsd:import namespace="46a3c90f-7163-42dd-89ea-fb04cd484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c1e3a-3f2f-46e4-a7ea-a86e3cc5e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a3c90f-7163-42dd-89ea-fb04cd4842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362f2d-49b2-4aec-879b-1d5b4696d909}" ma:internalName="TaxCatchAll" ma:showField="CatchAllData" ma:web="46a3c90f-7163-42dd-89ea-fb04cd4842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6358A4-AB2B-46A6-8A66-ED7466D63DD5}">
  <ds:schemaRefs>
    <ds:schemaRef ds:uri="050c1e3a-3f2f-46e4-a7ea-a86e3cc5eb79"/>
    <ds:schemaRef ds:uri="46a3c90f-7163-42dd-89ea-fb04cd48426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B6C8A5A-3C6E-4AD9-AAB6-4593C0D01033}">
  <ds:schemaRefs>
    <ds:schemaRef ds:uri="http://schemas.microsoft.com/sharepoint/v3/contenttype/forms"/>
  </ds:schemaRefs>
</ds:datastoreItem>
</file>

<file path=customXml/itemProps3.xml><?xml version="1.0" encoding="utf-8"?>
<ds:datastoreItem xmlns:ds="http://schemas.openxmlformats.org/officeDocument/2006/customXml" ds:itemID="{FDCFB6C1-0DFB-464F-A4E0-4B9110FCE372}">
  <ds:schemaRefs>
    <ds:schemaRef ds:uri="050c1e3a-3f2f-46e4-a7ea-a86e3cc5eb79"/>
    <ds:schemaRef ds:uri="46a3c90f-7163-42dd-89ea-fb04cd48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1023</TotalTime>
  <Words>5765</Words>
  <Application>Microsoft Office PowerPoint</Application>
  <PresentationFormat>Widescreen</PresentationFormat>
  <Paragraphs>1064</Paragraphs>
  <Slides>60</Slides>
  <Notes>21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60</vt:i4>
      </vt:variant>
    </vt:vector>
  </HeadingPairs>
  <TitlesOfParts>
    <vt:vector size="75" baseType="lpstr">
      <vt:lpstr>ＭＳ Ｐゴシック</vt:lpstr>
      <vt:lpstr>Aptos</vt:lpstr>
      <vt:lpstr>Arial</vt:lpstr>
      <vt:lpstr>Arial Black</vt:lpstr>
      <vt:lpstr>Calibri</vt:lpstr>
      <vt:lpstr>Calibri Light</vt:lpstr>
      <vt:lpstr>Century Gothic</vt:lpstr>
      <vt:lpstr>Century Schoolbook</vt:lpstr>
      <vt:lpstr>Courier New</vt:lpstr>
      <vt:lpstr>Noto Sans Symbols</vt:lpstr>
      <vt:lpstr>Palatino Linotype</vt:lpstr>
      <vt:lpstr>Tahoma</vt:lpstr>
      <vt:lpstr>Times New Roman</vt:lpstr>
      <vt:lpstr>TimesTen-Roman</vt:lpstr>
      <vt:lpstr>Office 2013 - 2022 Theme</vt:lpstr>
      <vt:lpstr>Week 4:  Alternatives &amp; Consequences Steps of PrOACT</vt:lpstr>
      <vt:lpstr>Review of last week</vt:lpstr>
      <vt:lpstr>PowerPoint Presentation</vt:lpstr>
      <vt:lpstr>What is an alternative?</vt:lpstr>
      <vt:lpstr>Importance of good alternatives</vt:lpstr>
      <vt:lpstr>Good alternatives require</vt:lpstr>
      <vt:lpstr>PowerPoint Presentation</vt:lpstr>
      <vt:lpstr>Challenges to identifying alternatives</vt:lpstr>
      <vt:lpstr>PowerPoint Presentation</vt:lpstr>
      <vt:lpstr>1. Focus on fundamental objectives and address      conflicting objectives</vt:lpstr>
      <vt:lpstr>1. Focus on fundamental objectives and address      conflicting objectives</vt:lpstr>
      <vt:lpstr>2. Challenge constraints</vt:lpstr>
      <vt:lpstr>2. Challenge constraints</vt:lpstr>
      <vt:lpstr>3. Create groups of alternatives</vt:lpstr>
      <vt:lpstr>3a. Creating portfolios</vt:lpstr>
      <vt:lpstr>3a. Creating portfolios</vt:lpstr>
      <vt:lpstr>3b. Creating strategies</vt:lpstr>
      <vt:lpstr>3b. Creating strategies</vt:lpstr>
      <vt:lpstr>3b. Creating strategies</vt:lpstr>
      <vt:lpstr>3b. Creating strategies</vt:lpstr>
      <vt:lpstr>3b. Creating strategies</vt:lpstr>
      <vt:lpstr>3b. Creating strategies</vt:lpstr>
      <vt:lpstr>3b. Creating strategies</vt:lpstr>
      <vt:lpstr>3b. Creating strategies</vt:lpstr>
      <vt:lpstr>PowerPoint Presentation</vt:lpstr>
      <vt:lpstr>Example: Humpback Chub (HBC) recovery in invasive trout waters (Runge et al. 2011)</vt:lpstr>
      <vt:lpstr>4. Revisit objectives</vt:lpstr>
      <vt:lpstr>General tips:</vt:lpstr>
      <vt:lpstr>PowerPoint Presentation</vt:lpstr>
      <vt:lpstr>PowerPoint Presentation</vt:lpstr>
      <vt:lpstr>PowerPoint Presentation</vt:lpstr>
      <vt:lpstr>The consequences step</vt:lpstr>
      <vt:lpstr>Simple example – set up</vt:lpstr>
      <vt:lpstr>Simple example – consequence table</vt:lpstr>
      <vt:lpstr>Simple example – consequence table</vt:lpstr>
      <vt:lpstr>Some Principles of Modeling in SDM</vt:lpstr>
      <vt:lpstr>Influence Diagrams</vt:lpstr>
      <vt:lpstr>Example: Crane Nest Failure </vt:lpstr>
      <vt:lpstr>Example: Salt Marsh recovery</vt:lpstr>
      <vt:lpstr>Example: Influence diagram</vt:lpstr>
      <vt:lpstr>PowerPoint Presentation</vt:lpstr>
      <vt:lpstr>Modeling step</vt:lpstr>
      <vt:lpstr>Examples of models:</vt:lpstr>
      <vt:lpstr>Consequence table</vt:lpstr>
      <vt:lpstr>Example: consequence table </vt:lpstr>
      <vt:lpstr>Example: consequence table  Post van der Burg, M., and M. E. Colvin. 2024. Using structured decision making to assess management alternatives to inform the 2024 update of the Minnesota Invasive Carp Action Plan. Report 2024-1020, Reston, VA. https://pubs.usgs.gov/publication/ofr20241020</vt:lpstr>
      <vt:lpstr>PowerPoint Presentation</vt:lpstr>
      <vt:lpstr>PowerPoint Presentation</vt:lpstr>
      <vt:lpstr>PowerPoint Presentation</vt:lpstr>
      <vt:lpstr>PowerPoint Presentation</vt:lpstr>
      <vt:lpstr>Models used in a Structured Decision: Example</vt:lpstr>
      <vt:lpstr>PowerPoint Presentation</vt:lpstr>
      <vt:lpstr>Activity: think about your decision problem</vt:lpstr>
      <vt:lpstr>Looking ahead:</vt:lpstr>
      <vt:lpstr>Extra time activities:</vt:lpstr>
      <vt:lpstr>Activity </vt:lpstr>
      <vt:lpstr>Activity </vt:lpstr>
      <vt:lpstr>Activity </vt:lpstr>
      <vt:lpstr>Activity</vt:lpstr>
      <vt:lpstr>Reading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Motivation for Structured Decision Making</dc:title>
  <dc:creator>Thompson, Brielle</dc:creator>
  <cp:lastModifiedBy>Thompson, Brielle</cp:lastModifiedBy>
  <cp:revision>53</cp:revision>
  <dcterms:created xsi:type="dcterms:W3CDTF">2024-12-30T15:57:04Z</dcterms:created>
  <dcterms:modified xsi:type="dcterms:W3CDTF">2025-08-21T21:32:47Z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0x010100D205C470770B0D4ABF8826612BE84D5C</vt:lpwstr>
  </property>
  <property fmtid="{D5CDD505-2E9C-101B-9397-08002B2CF9AE}" pid="3" name="MediaServiceImageTags">
    <vt:lpwstr/>
  </property>
</Properties>
</file>